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42"/>
  </p:notesMasterIdLst>
  <p:handoutMasterIdLst>
    <p:handoutMasterId r:id="rId43"/>
  </p:handoutMasterIdLst>
  <p:sldIdLst>
    <p:sldId id="256" r:id="rId2"/>
    <p:sldId id="398" r:id="rId3"/>
    <p:sldId id="399" r:id="rId4"/>
    <p:sldId id="433" r:id="rId5"/>
    <p:sldId id="400" r:id="rId6"/>
    <p:sldId id="401" r:id="rId7"/>
    <p:sldId id="430" r:id="rId8"/>
    <p:sldId id="410" r:id="rId9"/>
    <p:sldId id="402" r:id="rId10"/>
    <p:sldId id="431" r:id="rId11"/>
    <p:sldId id="412" r:id="rId12"/>
    <p:sldId id="413" r:id="rId13"/>
    <p:sldId id="414" r:id="rId14"/>
    <p:sldId id="406" r:id="rId15"/>
    <p:sldId id="407" r:id="rId16"/>
    <p:sldId id="405" r:id="rId17"/>
    <p:sldId id="403" r:id="rId18"/>
    <p:sldId id="404" r:id="rId19"/>
    <p:sldId id="434" r:id="rId20"/>
    <p:sldId id="432" r:id="rId21"/>
    <p:sldId id="409" r:id="rId22"/>
    <p:sldId id="415" r:id="rId23"/>
    <p:sldId id="416" r:id="rId24"/>
    <p:sldId id="417" r:id="rId25"/>
    <p:sldId id="418" r:id="rId26"/>
    <p:sldId id="421" r:id="rId27"/>
    <p:sldId id="397" r:id="rId28"/>
    <p:sldId id="420" r:id="rId29"/>
    <p:sldId id="396" r:id="rId30"/>
    <p:sldId id="334" r:id="rId31"/>
    <p:sldId id="336" r:id="rId32"/>
    <p:sldId id="335" r:id="rId33"/>
    <p:sldId id="422" r:id="rId34"/>
    <p:sldId id="441" r:id="rId35"/>
    <p:sldId id="424" r:id="rId36"/>
    <p:sldId id="425" r:id="rId37"/>
    <p:sldId id="426" r:id="rId38"/>
    <p:sldId id="427" r:id="rId39"/>
    <p:sldId id="428" r:id="rId40"/>
    <p:sldId id="429" r:id="rId41"/>
  </p:sldIdLst>
  <p:sldSz cx="12169775" cy="6877050"/>
  <p:notesSz cx="6985000" cy="9271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68">
          <p15:clr>
            <a:srgbClr val="A4A3A4"/>
          </p15:clr>
        </p15:guide>
        <p15:guide id="2" pos="2948">
          <p15:clr>
            <a:srgbClr val="A4A3A4"/>
          </p15:clr>
        </p15:guide>
        <p15:guide id="3" orient="horz" pos="2166">
          <p15:clr>
            <a:srgbClr val="A4A3A4"/>
          </p15:clr>
        </p15:guide>
        <p15:guide id="4" pos="38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3366FF"/>
    <a:srgbClr val="6699FF"/>
    <a:srgbClr val="99CCFF"/>
    <a:srgbClr val="006600"/>
    <a:srgbClr val="003300"/>
    <a:srgbClr val="9900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55" autoAdjust="0"/>
    <p:restoredTop sz="94605" autoAdjust="0"/>
  </p:normalViewPr>
  <p:slideViewPr>
    <p:cSldViewPr>
      <p:cViewPr varScale="1">
        <p:scale>
          <a:sx n="68" d="100"/>
          <a:sy n="68" d="100"/>
        </p:scale>
        <p:origin x="888" y="66"/>
      </p:cViewPr>
      <p:guideLst>
        <p:guide orient="horz" pos="2268"/>
        <p:guide pos="2948"/>
        <p:guide orient="horz" pos="2166"/>
        <p:guide pos="3832"/>
      </p:guideLst>
    </p:cSldViewPr>
  </p:slideViewPr>
  <p:outlineViewPr>
    <p:cViewPr>
      <p:scale>
        <a:sx n="33" d="100"/>
        <a:sy n="33" d="100"/>
      </p:scale>
      <p:origin x="0" y="104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982606-0941-4B88-8A92-316534C0DBE2}" type="doc">
      <dgm:prSet loTypeId="urn:microsoft.com/office/officeart/2008/layout/HalfCircleOrganizationChart" loCatId="hierarchy" qsTypeId="urn:microsoft.com/office/officeart/2005/8/quickstyle/simple1" qsCatId="simple" csTypeId="urn:microsoft.com/office/officeart/2005/8/colors/accent3_1" csCatId="accent3" phldr="1"/>
      <dgm:spPr/>
      <dgm:t>
        <a:bodyPr/>
        <a:lstStyle/>
        <a:p>
          <a:endParaRPr lang="es-ES"/>
        </a:p>
      </dgm:t>
    </dgm:pt>
    <dgm:pt modelId="{7FA641B1-3B9A-45C5-B349-3F0204B8336C}">
      <dgm:prSet phldrT="[Texto]"/>
      <dgm:spPr>
        <a:xfrm>
          <a:off x="2318491" y="709565"/>
          <a:ext cx="1915745" cy="613038"/>
        </a:xfrm>
        <a:sp3d/>
      </dgm:spPr>
      <dgm:t>
        <a:bodyPr/>
        <a:lstStyle/>
        <a:p>
          <a:r>
            <a:rPr lang="es-CO" dirty="0">
              <a:latin typeface="Calibri"/>
              <a:ea typeface="+mn-ea"/>
              <a:cs typeface="+mn-cs"/>
            </a:rPr>
            <a:t>EMPLEADOR</a:t>
          </a:r>
          <a:endParaRPr lang="es-ES" dirty="0"/>
        </a:p>
      </dgm:t>
    </dgm:pt>
    <dgm:pt modelId="{78488FE3-D7C2-4D62-BBD6-FEE0986F97F0}" type="parTrans" cxnId="{69819011-7C53-46C3-8737-761B2C831CE9}">
      <dgm:prSet/>
      <dgm:spPr/>
      <dgm:t>
        <a:bodyPr/>
        <a:lstStyle/>
        <a:p>
          <a:endParaRPr lang="es-ES"/>
        </a:p>
      </dgm:t>
    </dgm:pt>
    <dgm:pt modelId="{313E6CA3-0FE0-437D-AACF-FA220AF855F0}" type="sibTrans" cxnId="{69819011-7C53-46C3-8737-761B2C831CE9}">
      <dgm:prSet/>
      <dgm:spPr/>
      <dgm:t>
        <a:bodyPr/>
        <a:lstStyle/>
        <a:p>
          <a:endParaRPr lang="es-ES"/>
        </a:p>
      </dgm:t>
    </dgm:pt>
    <dgm:pt modelId="{129DA500-52F2-43C3-A83A-780A5C486A99}" type="asst">
      <dgm:prSet phldrT="[Texto]"/>
      <dgm:spPr>
        <a:xfrm>
          <a:off x="1159465" y="2069744"/>
          <a:ext cx="1915745" cy="613038"/>
        </a:xfrm>
        <a:sp3d/>
      </dgm:spPr>
      <dgm:t>
        <a:bodyPr/>
        <a:lstStyle/>
        <a:p>
          <a:r>
            <a:rPr lang="es-CO" dirty="0">
              <a:latin typeface="Calibri"/>
              <a:ea typeface="+mn-ea"/>
              <a:cs typeface="+mn-cs"/>
            </a:rPr>
            <a:t>DIRECTOR / REPRESENTANTE </a:t>
          </a:r>
        </a:p>
      </dgm:t>
    </dgm:pt>
    <dgm:pt modelId="{43BC4B49-BE50-4243-B9D1-CB3217F79C93}" type="parTrans" cxnId="{DE916DB0-B07B-4C17-B0AB-B3BD269CE633}">
      <dgm:prSet/>
      <dgm:spPr/>
      <dgm:t>
        <a:bodyPr/>
        <a:lstStyle/>
        <a:p>
          <a:endParaRPr lang="es-ES"/>
        </a:p>
      </dgm:t>
    </dgm:pt>
    <dgm:pt modelId="{1CECBA42-E76A-4998-A979-151F5A843EEB}" type="sibTrans" cxnId="{DE916DB0-B07B-4C17-B0AB-B3BD269CE633}">
      <dgm:prSet/>
      <dgm:spPr/>
      <dgm:t>
        <a:bodyPr/>
        <a:lstStyle/>
        <a:p>
          <a:endParaRPr lang="es-ES"/>
        </a:p>
      </dgm:t>
    </dgm:pt>
    <dgm:pt modelId="{A2D9EA73-88F5-4A22-8988-553D3F897556}">
      <dgm:prSet phldrT="[Texto]"/>
      <dgm:spPr>
        <a:xfrm>
          <a:off x="439" y="3429923"/>
          <a:ext cx="1915745" cy="613038"/>
        </a:xfrm>
        <a:sp3d/>
      </dgm:spPr>
      <dgm:t>
        <a:bodyPr/>
        <a:lstStyle/>
        <a:p>
          <a:r>
            <a:rPr lang="es-CO" dirty="0">
              <a:latin typeface="Calibri"/>
              <a:ea typeface="+mn-ea"/>
              <a:cs typeface="+mn-cs"/>
            </a:rPr>
            <a:t>COPASST</a:t>
          </a:r>
        </a:p>
      </dgm:t>
    </dgm:pt>
    <dgm:pt modelId="{CD05A85D-0715-49EF-A395-815122073CE8}" type="parTrans" cxnId="{2583294F-B734-481B-BB52-232E34DB88F4}">
      <dgm:prSet/>
      <dgm:spPr/>
      <dgm:t>
        <a:bodyPr/>
        <a:lstStyle/>
        <a:p>
          <a:endParaRPr lang="es-ES"/>
        </a:p>
      </dgm:t>
    </dgm:pt>
    <dgm:pt modelId="{24C0C2FA-3A4C-4044-BBC2-5593447D8B60}" type="sibTrans" cxnId="{2583294F-B734-481B-BB52-232E34DB88F4}">
      <dgm:prSet/>
      <dgm:spPr/>
      <dgm:t>
        <a:bodyPr/>
        <a:lstStyle/>
        <a:p>
          <a:endParaRPr lang="es-ES"/>
        </a:p>
      </dgm:t>
    </dgm:pt>
    <dgm:pt modelId="{4229A12B-A6AF-40D1-BBC0-6953A5B3CAA3}">
      <dgm:prSet phldrT="[Texto]"/>
      <dgm:spPr>
        <a:xfrm>
          <a:off x="2318491" y="3429923"/>
          <a:ext cx="1915745" cy="613038"/>
        </a:xfrm>
        <a:sp3d/>
      </dgm:spPr>
      <dgm:t>
        <a:bodyPr/>
        <a:lstStyle/>
        <a:p>
          <a:r>
            <a:rPr lang="es-CO" dirty="0">
              <a:latin typeface="Calibri"/>
              <a:ea typeface="+mn-ea"/>
              <a:cs typeface="+mn-cs"/>
            </a:rPr>
            <a:t>COMITÉ CONVIVENCIA</a:t>
          </a:r>
        </a:p>
      </dgm:t>
    </dgm:pt>
    <dgm:pt modelId="{E5279358-1031-4075-9198-E7EEACF13B9C}" type="parTrans" cxnId="{61A340B3-CD1B-495E-870D-EDD3DEC10950}">
      <dgm:prSet/>
      <dgm:spPr/>
      <dgm:t>
        <a:bodyPr/>
        <a:lstStyle/>
        <a:p>
          <a:endParaRPr lang="es-ES"/>
        </a:p>
      </dgm:t>
    </dgm:pt>
    <dgm:pt modelId="{4FB50910-A278-4187-BB8C-9E0CB0184028}" type="sibTrans" cxnId="{61A340B3-CD1B-495E-870D-EDD3DEC10950}">
      <dgm:prSet/>
      <dgm:spPr/>
      <dgm:t>
        <a:bodyPr/>
        <a:lstStyle/>
        <a:p>
          <a:endParaRPr lang="es-ES"/>
        </a:p>
      </dgm:t>
    </dgm:pt>
    <dgm:pt modelId="{7644351B-5874-496F-9338-7B993F1A6B66}">
      <dgm:prSet phldrT="[Texto]"/>
      <dgm:spPr>
        <a:xfrm>
          <a:off x="4636542" y="3429923"/>
          <a:ext cx="1915745" cy="613038"/>
        </a:xfrm>
        <a:sp3d/>
      </dgm:spPr>
      <dgm:t>
        <a:bodyPr/>
        <a:lstStyle/>
        <a:p>
          <a:r>
            <a:rPr lang="es-CO" dirty="0">
              <a:latin typeface="Calibri"/>
              <a:ea typeface="+mn-ea"/>
              <a:cs typeface="+mn-cs"/>
            </a:rPr>
            <a:t>COORDINACIÓN HSEQ</a:t>
          </a:r>
        </a:p>
      </dgm:t>
    </dgm:pt>
    <dgm:pt modelId="{C534BB27-85CA-4FFE-9576-EF558C2022D1}" type="parTrans" cxnId="{C43B3357-76A1-415B-8D0F-A05C1C709D9B}">
      <dgm:prSet/>
      <dgm:spPr/>
      <dgm:t>
        <a:bodyPr/>
        <a:lstStyle/>
        <a:p>
          <a:endParaRPr lang="es-ES"/>
        </a:p>
      </dgm:t>
    </dgm:pt>
    <dgm:pt modelId="{35E34C58-37CD-41E3-9CF9-237213C37072}" type="sibTrans" cxnId="{C43B3357-76A1-415B-8D0F-A05C1C709D9B}">
      <dgm:prSet/>
      <dgm:spPr/>
      <dgm:t>
        <a:bodyPr/>
        <a:lstStyle/>
        <a:p>
          <a:endParaRPr lang="es-ES"/>
        </a:p>
      </dgm:t>
    </dgm:pt>
    <dgm:pt modelId="{AE17A196-8342-4D3F-82FA-B3D4ED3FDB6E}">
      <dgm:prSet phldrT="[Texto]"/>
      <dgm:spPr>
        <a:xfrm>
          <a:off x="4636542" y="3429923"/>
          <a:ext cx="1915745" cy="613038"/>
        </a:xfrm>
        <a:sp3d/>
      </dgm:spPr>
      <dgm:t>
        <a:bodyPr/>
        <a:lstStyle/>
        <a:p>
          <a:r>
            <a:rPr lang="es-CO" dirty="0">
              <a:latin typeface="Calibri"/>
              <a:ea typeface="+mn-ea"/>
              <a:cs typeface="+mn-cs"/>
            </a:rPr>
            <a:t>LIDERES DE PROCESO</a:t>
          </a:r>
        </a:p>
      </dgm:t>
    </dgm:pt>
    <dgm:pt modelId="{1DC4ACA9-B171-4C57-935F-1191E175182B}" type="parTrans" cxnId="{80AA1A9A-5C82-496F-B74C-90037B9E2922}">
      <dgm:prSet/>
      <dgm:spPr/>
      <dgm:t>
        <a:bodyPr/>
        <a:lstStyle/>
        <a:p>
          <a:endParaRPr lang="es-ES"/>
        </a:p>
      </dgm:t>
    </dgm:pt>
    <dgm:pt modelId="{E386D50D-C607-4B3E-952E-35FC927BED6D}" type="sibTrans" cxnId="{80AA1A9A-5C82-496F-B74C-90037B9E2922}">
      <dgm:prSet/>
      <dgm:spPr/>
      <dgm:t>
        <a:bodyPr/>
        <a:lstStyle/>
        <a:p>
          <a:endParaRPr lang="es-ES"/>
        </a:p>
      </dgm:t>
    </dgm:pt>
    <dgm:pt modelId="{50C1FC34-590A-499E-8725-DFEDA1F680D2}">
      <dgm:prSet phldrT="[Texto]"/>
      <dgm:spPr>
        <a:xfrm>
          <a:off x="4636542" y="3429923"/>
          <a:ext cx="1915745" cy="613038"/>
        </a:xfrm>
        <a:sp3d/>
      </dgm:spPr>
      <dgm:t>
        <a:bodyPr/>
        <a:lstStyle/>
        <a:p>
          <a:r>
            <a:rPr lang="es-CO" dirty="0">
              <a:latin typeface="Calibri"/>
              <a:ea typeface="+mn-ea"/>
              <a:cs typeface="+mn-cs"/>
            </a:rPr>
            <a:t>DEPARTAMENTO AMBIENTAL</a:t>
          </a:r>
        </a:p>
      </dgm:t>
    </dgm:pt>
    <dgm:pt modelId="{2845B2D7-CB76-4F85-B65F-D1E4DB5AC5CD}" type="parTrans" cxnId="{10454468-1E2C-4C47-A242-F375A426E60F}">
      <dgm:prSet/>
      <dgm:spPr/>
      <dgm:t>
        <a:bodyPr/>
        <a:lstStyle/>
        <a:p>
          <a:endParaRPr lang="es-ES"/>
        </a:p>
      </dgm:t>
    </dgm:pt>
    <dgm:pt modelId="{0EA00580-A98D-4972-BF8F-36A500ABED8A}" type="sibTrans" cxnId="{10454468-1E2C-4C47-A242-F375A426E60F}">
      <dgm:prSet/>
      <dgm:spPr/>
      <dgm:t>
        <a:bodyPr/>
        <a:lstStyle/>
        <a:p>
          <a:endParaRPr lang="es-ES"/>
        </a:p>
      </dgm:t>
    </dgm:pt>
    <dgm:pt modelId="{28C37B2C-EC94-4AD4-B3BA-85E54FE52582}">
      <dgm:prSet phldrT="[Texto]"/>
      <dgm:spPr>
        <a:xfrm>
          <a:off x="2318491" y="3429923"/>
          <a:ext cx="1915745" cy="613038"/>
        </a:xfrm>
        <a:sp3d/>
      </dgm:spPr>
      <dgm:t>
        <a:bodyPr/>
        <a:lstStyle/>
        <a:p>
          <a:r>
            <a:rPr lang="es-CO" dirty="0">
              <a:latin typeface="Calibri"/>
              <a:ea typeface="+mn-ea"/>
              <a:cs typeface="+mn-cs"/>
            </a:rPr>
            <a:t>COMITÉ DE SEGURIDAD VIAL</a:t>
          </a:r>
        </a:p>
      </dgm:t>
    </dgm:pt>
    <dgm:pt modelId="{487D8446-8B0A-4D3C-AD4D-FDF6ED1193AB}" type="parTrans" cxnId="{A0232685-1B8B-42DB-BFCF-A4989112EB15}">
      <dgm:prSet/>
      <dgm:spPr/>
      <dgm:t>
        <a:bodyPr/>
        <a:lstStyle/>
        <a:p>
          <a:endParaRPr lang="es-ES"/>
        </a:p>
      </dgm:t>
    </dgm:pt>
    <dgm:pt modelId="{AA7A69EE-463F-426E-8175-C436D40C3788}" type="sibTrans" cxnId="{A0232685-1B8B-42DB-BFCF-A4989112EB15}">
      <dgm:prSet/>
      <dgm:spPr/>
      <dgm:t>
        <a:bodyPr/>
        <a:lstStyle/>
        <a:p>
          <a:endParaRPr lang="es-ES"/>
        </a:p>
      </dgm:t>
    </dgm:pt>
    <dgm:pt modelId="{D6CFA3D1-CB89-418E-B7F1-766957CCA4C9}" type="pres">
      <dgm:prSet presAssocID="{B6982606-0941-4B88-8A92-316534C0DBE2}" presName="Name0" presStyleCnt="0">
        <dgm:presLayoutVars>
          <dgm:orgChart val="1"/>
          <dgm:chPref val="1"/>
          <dgm:dir/>
          <dgm:animOne val="branch"/>
          <dgm:animLvl val="lvl"/>
          <dgm:resizeHandles/>
        </dgm:presLayoutVars>
      </dgm:prSet>
      <dgm:spPr/>
    </dgm:pt>
    <dgm:pt modelId="{AB0D3D08-44FC-4FE1-8DB7-C35F74A3E710}" type="pres">
      <dgm:prSet presAssocID="{7FA641B1-3B9A-45C5-B349-3F0204B8336C}" presName="hierRoot1" presStyleCnt="0">
        <dgm:presLayoutVars>
          <dgm:hierBranch val="init"/>
        </dgm:presLayoutVars>
      </dgm:prSet>
      <dgm:spPr/>
    </dgm:pt>
    <dgm:pt modelId="{BD72D105-590F-4D3B-A6DD-DE1CAFF03CCB}" type="pres">
      <dgm:prSet presAssocID="{7FA641B1-3B9A-45C5-B349-3F0204B8336C}" presName="rootComposite1" presStyleCnt="0"/>
      <dgm:spPr/>
    </dgm:pt>
    <dgm:pt modelId="{57B36DA2-5197-4446-A12C-CD9876DF08EC}" type="pres">
      <dgm:prSet presAssocID="{7FA641B1-3B9A-45C5-B349-3F0204B8336C}" presName="rootText1" presStyleLbl="alignAcc1" presStyleIdx="0" presStyleCnt="0">
        <dgm:presLayoutVars>
          <dgm:chPref val="3"/>
        </dgm:presLayoutVars>
      </dgm:prSet>
      <dgm:spPr>
        <a:prstGeom prst="rect">
          <a:avLst/>
        </a:prstGeom>
      </dgm:spPr>
    </dgm:pt>
    <dgm:pt modelId="{FB22557B-50A9-4DB8-9E3A-35EB76FA0723}" type="pres">
      <dgm:prSet presAssocID="{7FA641B1-3B9A-45C5-B349-3F0204B8336C}" presName="topArc1" presStyleLbl="parChTrans1D1" presStyleIdx="0" presStyleCnt="16"/>
      <dgm:spPr/>
    </dgm:pt>
    <dgm:pt modelId="{5BA46D0C-6394-41CC-9BF9-750366A61745}" type="pres">
      <dgm:prSet presAssocID="{7FA641B1-3B9A-45C5-B349-3F0204B8336C}" presName="bottomArc1" presStyleLbl="parChTrans1D1" presStyleIdx="1" presStyleCnt="16"/>
      <dgm:spPr/>
    </dgm:pt>
    <dgm:pt modelId="{C5D14C66-E434-47FF-8A17-8050FB1D6ED3}" type="pres">
      <dgm:prSet presAssocID="{7FA641B1-3B9A-45C5-B349-3F0204B8336C}" presName="topConnNode1" presStyleLbl="node1" presStyleIdx="0" presStyleCnt="0"/>
      <dgm:spPr/>
    </dgm:pt>
    <dgm:pt modelId="{511EE2D4-9983-4EAF-BD4C-3E8CE2882C2D}" type="pres">
      <dgm:prSet presAssocID="{7FA641B1-3B9A-45C5-B349-3F0204B8336C}" presName="hierChild2" presStyleCnt="0"/>
      <dgm:spPr/>
    </dgm:pt>
    <dgm:pt modelId="{8198365F-F31C-4EF7-98AF-8CE32553C812}" type="pres">
      <dgm:prSet presAssocID="{1DC4ACA9-B171-4C57-935F-1191E175182B}" presName="Name28" presStyleLbl="parChTrans1D2" presStyleIdx="0" presStyleCnt="7"/>
      <dgm:spPr/>
    </dgm:pt>
    <dgm:pt modelId="{5FA81AB3-6350-46ED-876F-F816819BA560}" type="pres">
      <dgm:prSet presAssocID="{AE17A196-8342-4D3F-82FA-B3D4ED3FDB6E}" presName="hierRoot2" presStyleCnt="0">
        <dgm:presLayoutVars>
          <dgm:hierBranch val="init"/>
        </dgm:presLayoutVars>
      </dgm:prSet>
      <dgm:spPr/>
    </dgm:pt>
    <dgm:pt modelId="{4BB5329B-891D-4D99-BAE2-B70B83CC086B}" type="pres">
      <dgm:prSet presAssocID="{AE17A196-8342-4D3F-82FA-B3D4ED3FDB6E}" presName="rootComposite2" presStyleCnt="0"/>
      <dgm:spPr/>
    </dgm:pt>
    <dgm:pt modelId="{5B46BD0E-7C0A-41DC-95C1-78C654A9123E}" type="pres">
      <dgm:prSet presAssocID="{AE17A196-8342-4D3F-82FA-B3D4ED3FDB6E}" presName="rootText2" presStyleLbl="alignAcc1" presStyleIdx="0" presStyleCnt="0">
        <dgm:presLayoutVars>
          <dgm:chPref val="3"/>
        </dgm:presLayoutVars>
      </dgm:prSet>
      <dgm:spPr/>
    </dgm:pt>
    <dgm:pt modelId="{EB6631BF-C02C-42E3-A5EB-39CAD3F286A9}" type="pres">
      <dgm:prSet presAssocID="{AE17A196-8342-4D3F-82FA-B3D4ED3FDB6E}" presName="topArc2" presStyleLbl="parChTrans1D1" presStyleIdx="2" presStyleCnt="16"/>
      <dgm:spPr/>
    </dgm:pt>
    <dgm:pt modelId="{C3823723-4FBC-4E9F-AD3F-67EFF97FFDCC}" type="pres">
      <dgm:prSet presAssocID="{AE17A196-8342-4D3F-82FA-B3D4ED3FDB6E}" presName="bottomArc2" presStyleLbl="parChTrans1D1" presStyleIdx="3" presStyleCnt="16"/>
      <dgm:spPr/>
    </dgm:pt>
    <dgm:pt modelId="{B9145688-1D53-4AC2-8D57-5EF39BFE8E37}" type="pres">
      <dgm:prSet presAssocID="{AE17A196-8342-4D3F-82FA-B3D4ED3FDB6E}" presName="topConnNode2" presStyleLbl="node2" presStyleIdx="0" presStyleCnt="0"/>
      <dgm:spPr/>
    </dgm:pt>
    <dgm:pt modelId="{12081AB9-591D-4701-9522-9303A78ED044}" type="pres">
      <dgm:prSet presAssocID="{AE17A196-8342-4D3F-82FA-B3D4ED3FDB6E}" presName="hierChild4" presStyleCnt="0"/>
      <dgm:spPr/>
    </dgm:pt>
    <dgm:pt modelId="{6EA04218-74C0-4B9B-AE81-6952C1FFC6B1}" type="pres">
      <dgm:prSet presAssocID="{AE17A196-8342-4D3F-82FA-B3D4ED3FDB6E}" presName="hierChild5" presStyleCnt="0"/>
      <dgm:spPr/>
    </dgm:pt>
    <dgm:pt modelId="{7BDF552F-E132-4D14-9EC5-D78D313CD792}" type="pres">
      <dgm:prSet presAssocID="{CD05A85D-0715-49EF-A395-815122073CE8}" presName="Name28" presStyleLbl="parChTrans1D2" presStyleIdx="1" presStyleCnt="7"/>
      <dgm:spPr/>
    </dgm:pt>
    <dgm:pt modelId="{04772CF9-92A3-4571-80CF-16F89D441337}" type="pres">
      <dgm:prSet presAssocID="{A2D9EA73-88F5-4A22-8988-553D3F897556}" presName="hierRoot2" presStyleCnt="0">
        <dgm:presLayoutVars>
          <dgm:hierBranch val="init"/>
        </dgm:presLayoutVars>
      </dgm:prSet>
      <dgm:spPr/>
    </dgm:pt>
    <dgm:pt modelId="{D4329512-7CEF-4A33-B526-CE49C5587C96}" type="pres">
      <dgm:prSet presAssocID="{A2D9EA73-88F5-4A22-8988-553D3F897556}" presName="rootComposite2" presStyleCnt="0"/>
      <dgm:spPr/>
    </dgm:pt>
    <dgm:pt modelId="{CE1A0D2F-08EA-4E4C-AD4A-A917BC651136}" type="pres">
      <dgm:prSet presAssocID="{A2D9EA73-88F5-4A22-8988-553D3F897556}" presName="rootText2" presStyleLbl="alignAcc1" presStyleIdx="0" presStyleCnt="0">
        <dgm:presLayoutVars>
          <dgm:chPref val="3"/>
        </dgm:presLayoutVars>
      </dgm:prSet>
      <dgm:spPr>
        <a:prstGeom prst="rect">
          <a:avLst/>
        </a:prstGeom>
      </dgm:spPr>
    </dgm:pt>
    <dgm:pt modelId="{213B945A-3528-4ECA-B186-F177D6C523F2}" type="pres">
      <dgm:prSet presAssocID="{A2D9EA73-88F5-4A22-8988-553D3F897556}" presName="topArc2" presStyleLbl="parChTrans1D1" presStyleIdx="4" presStyleCnt="16"/>
      <dgm:spPr/>
    </dgm:pt>
    <dgm:pt modelId="{7CECA4E9-9ABF-4341-AE08-6E332426772D}" type="pres">
      <dgm:prSet presAssocID="{A2D9EA73-88F5-4A22-8988-553D3F897556}" presName="bottomArc2" presStyleLbl="parChTrans1D1" presStyleIdx="5" presStyleCnt="16"/>
      <dgm:spPr/>
    </dgm:pt>
    <dgm:pt modelId="{D116D15A-BE8A-41A7-9495-289AE0A2E85E}" type="pres">
      <dgm:prSet presAssocID="{A2D9EA73-88F5-4A22-8988-553D3F897556}" presName="topConnNode2" presStyleLbl="node2" presStyleIdx="0" presStyleCnt="0"/>
      <dgm:spPr/>
    </dgm:pt>
    <dgm:pt modelId="{33B19923-90F3-4B15-B0A5-200132A305C0}" type="pres">
      <dgm:prSet presAssocID="{A2D9EA73-88F5-4A22-8988-553D3F897556}" presName="hierChild4" presStyleCnt="0"/>
      <dgm:spPr/>
    </dgm:pt>
    <dgm:pt modelId="{287BBAD7-F91C-4AFE-8084-8FE60A5916F8}" type="pres">
      <dgm:prSet presAssocID="{A2D9EA73-88F5-4A22-8988-553D3F897556}" presName="hierChild5" presStyleCnt="0"/>
      <dgm:spPr/>
    </dgm:pt>
    <dgm:pt modelId="{A2A2FFD3-6784-4B56-AAA2-C1964EFC6CD5}" type="pres">
      <dgm:prSet presAssocID="{E5279358-1031-4075-9198-E7EEACF13B9C}" presName="Name28" presStyleLbl="parChTrans1D2" presStyleIdx="2" presStyleCnt="7"/>
      <dgm:spPr/>
    </dgm:pt>
    <dgm:pt modelId="{FAB3A000-EF6F-4714-B1ED-8DA7D6E6FAF2}" type="pres">
      <dgm:prSet presAssocID="{4229A12B-A6AF-40D1-BBC0-6953A5B3CAA3}" presName="hierRoot2" presStyleCnt="0">
        <dgm:presLayoutVars>
          <dgm:hierBranch val="init"/>
        </dgm:presLayoutVars>
      </dgm:prSet>
      <dgm:spPr/>
    </dgm:pt>
    <dgm:pt modelId="{9AF1AEF7-0806-473C-9101-BB58D397AA09}" type="pres">
      <dgm:prSet presAssocID="{4229A12B-A6AF-40D1-BBC0-6953A5B3CAA3}" presName="rootComposite2" presStyleCnt="0"/>
      <dgm:spPr/>
    </dgm:pt>
    <dgm:pt modelId="{CCEB0BB5-6CBB-4212-BD96-C550C8DB774F}" type="pres">
      <dgm:prSet presAssocID="{4229A12B-A6AF-40D1-BBC0-6953A5B3CAA3}" presName="rootText2" presStyleLbl="alignAcc1" presStyleIdx="0" presStyleCnt="0">
        <dgm:presLayoutVars>
          <dgm:chPref val="3"/>
        </dgm:presLayoutVars>
      </dgm:prSet>
      <dgm:spPr>
        <a:prstGeom prst="rect">
          <a:avLst/>
        </a:prstGeom>
      </dgm:spPr>
    </dgm:pt>
    <dgm:pt modelId="{A9BA995E-5E47-42C1-B29D-B0E069B861E8}" type="pres">
      <dgm:prSet presAssocID="{4229A12B-A6AF-40D1-BBC0-6953A5B3CAA3}" presName="topArc2" presStyleLbl="parChTrans1D1" presStyleIdx="6" presStyleCnt="16"/>
      <dgm:spPr/>
    </dgm:pt>
    <dgm:pt modelId="{1521B74D-85B3-4643-B53E-69CC740F31CE}" type="pres">
      <dgm:prSet presAssocID="{4229A12B-A6AF-40D1-BBC0-6953A5B3CAA3}" presName="bottomArc2" presStyleLbl="parChTrans1D1" presStyleIdx="7" presStyleCnt="16"/>
      <dgm:spPr/>
    </dgm:pt>
    <dgm:pt modelId="{73B10329-AD64-4793-AF97-F4DD7300A81A}" type="pres">
      <dgm:prSet presAssocID="{4229A12B-A6AF-40D1-BBC0-6953A5B3CAA3}" presName="topConnNode2" presStyleLbl="node2" presStyleIdx="0" presStyleCnt="0"/>
      <dgm:spPr/>
    </dgm:pt>
    <dgm:pt modelId="{76B37AF0-273F-4D17-957F-49DBB5A9356D}" type="pres">
      <dgm:prSet presAssocID="{4229A12B-A6AF-40D1-BBC0-6953A5B3CAA3}" presName="hierChild4" presStyleCnt="0"/>
      <dgm:spPr/>
    </dgm:pt>
    <dgm:pt modelId="{54C30DAB-3122-4A81-8C1F-85FA487FA60B}" type="pres">
      <dgm:prSet presAssocID="{4229A12B-A6AF-40D1-BBC0-6953A5B3CAA3}" presName="hierChild5" presStyleCnt="0"/>
      <dgm:spPr/>
    </dgm:pt>
    <dgm:pt modelId="{4B929F51-D8D0-4AD9-92EB-E76891C471A4}" type="pres">
      <dgm:prSet presAssocID="{487D8446-8B0A-4D3C-AD4D-FDF6ED1193AB}" presName="Name28" presStyleLbl="parChTrans1D2" presStyleIdx="3" presStyleCnt="7"/>
      <dgm:spPr/>
    </dgm:pt>
    <dgm:pt modelId="{8443478E-0F8D-426A-B392-FCFBB949C014}" type="pres">
      <dgm:prSet presAssocID="{28C37B2C-EC94-4AD4-B3BA-85E54FE52582}" presName="hierRoot2" presStyleCnt="0">
        <dgm:presLayoutVars>
          <dgm:hierBranch val="init"/>
        </dgm:presLayoutVars>
      </dgm:prSet>
      <dgm:spPr/>
    </dgm:pt>
    <dgm:pt modelId="{325D35DB-6DB9-4FD5-854A-CD881333D96E}" type="pres">
      <dgm:prSet presAssocID="{28C37B2C-EC94-4AD4-B3BA-85E54FE52582}" presName="rootComposite2" presStyleCnt="0"/>
      <dgm:spPr/>
    </dgm:pt>
    <dgm:pt modelId="{52DFD98D-AE47-442A-B702-C4E5E8B6E88A}" type="pres">
      <dgm:prSet presAssocID="{28C37B2C-EC94-4AD4-B3BA-85E54FE52582}" presName="rootText2" presStyleLbl="alignAcc1" presStyleIdx="0" presStyleCnt="0">
        <dgm:presLayoutVars>
          <dgm:chPref val="3"/>
        </dgm:presLayoutVars>
      </dgm:prSet>
      <dgm:spPr/>
    </dgm:pt>
    <dgm:pt modelId="{2C99B4CF-2992-4DB7-B5E0-00095B1321E9}" type="pres">
      <dgm:prSet presAssocID="{28C37B2C-EC94-4AD4-B3BA-85E54FE52582}" presName="topArc2" presStyleLbl="parChTrans1D1" presStyleIdx="8" presStyleCnt="16"/>
      <dgm:spPr/>
    </dgm:pt>
    <dgm:pt modelId="{0B59AE00-BE9F-4295-A500-B5F93208B450}" type="pres">
      <dgm:prSet presAssocID="{28C37B2C-EC94-4AD4-B3BA-85E54FE52582}" presName="bottomArc2" presStyleLbl="parChTrans1D1" presStyleIdx="9" presStyleCnt="16"/>
      <dgm:spPr/>
    </dgm:pt>
    <dgm:pt modelId="{442ABE18-6EE9-49B6-9135-F1865E9877C2}" type="pres">
      <dgm:prSet presAssocID="{28C37B2C-EC94-4AD4-B3BA-85E54FE52582}" presName="topConnNode2" presStyleLbl="node2" presStyleIdx="0" presStyleCnt="0"/>
      <dgm:spPr/>
    </dgm:pt>
    <dgm:pt modelId="{27291CDF-ED0A-4D76-B5B1-65F572C55217}" type="pres">
      <dgm:prSet presAssocID="{28C37B2C-EC94-4AD4-B3BA-85E54FE52582}" presName="hierChild4" presStyleCnt="0"/>
      <dgm:spPr/>
    </dgm:pt>
    <dgm:pt modelId="{7753B4D2-FE06-4992-8839-C279C5102D87}" type="pres">
      <dgm:prSet presAssocID="{28C37B2C-EC94-4AD4-B3BA-85E54FE52582}" presName="hierChild5" presStyleCnt="0"/>
      <dgm:spPr/>
    </dgm:pt>
    <dgm:pt modelId="{8339B3B2-2499-4EEC-94E4-4447437A7455}" type="pres">
      <dgm:prSet presAssocID="{2845B2D7-CB76-4F85-B65F-D1E4DB5AC5CD}" presName="Name28" presStyleLbl="parChTrans1D2" presStyleIdx="4" presStyleCnt="7"/>
      <dgm:spPr/>
    </dgm:pt>
    <dgm:pt modelId="{04E5621E-412E-41F8-92ED-94015B96C217}" type="pres">
      <dgm:prSet presAssocID="{50C1FC34-590A-499E-8725-DFEDA1F680D2}" presName="hierRoot2" presStyleCnt="0">
        <dgm:presLayoutVars>
          <dgm:hierBranch val="init"/>
        </dgm:presLayoutVars>
      </dgm:prSet>
      <dgm:spPr/>
    </dgm:pt>
    <dgm:pt modelId="{616912E1-1A2C-4091-B8C5-93518D5BBC3A}" type="pres">
      <dgm:prSet presAssocID="{50C1FC34-590A-499E-8725-DFEDA1F680D2}" presName="rootComposite2" presStyleCnt="0"/>
      <dgm:spPr/>
    </dgm:pt>
    <dgm:pt modelId="{31A4206B-F743-4843-8D4B-13C5E7E9FF73}" type="pres">
      <dgm:prSet presAssocID="{50C1FC34-590A-499E-8725-DFEDA1F680D2}" presName="rootText2" presStyleLbl="alignAcc1" presStyleIdx="0" presStyleCnt="0">
        <dgm:presLayoutVars>
          <dgm:chPref val="3"/>
        </dgm:presLayoutVars>
      </dgm:prSet>
      <dgm:spPr/>
    </dgm:pt>
    <dgm:pt modelId="{D12754CE-014F-4D05-8BFF-0FB2E95CFEE9}" type="pres">
      <dgm:prSet presAssocID="{50C1FC34-590A-499E-8725-DFEDA1F680D2}" presName="topArc2" presStyleLbl="parChTrans1D1" presStyleIdx="10" presStyleCnt="16"/>
      <dgm:spPr/>
    </dgm:pt>
    <dgm:pt modelId="{7007970A-DACF-47C6-AE94-98F25CD73DCC}" type="pres">
      <dgm:prSet presAssocID="{50C1FC34-590A-499E-8725-DFEDA1F680D2}" presName="bottomArc2" presStyleLbl="parChTrans1D1" presStyleIdx="11" presStyleCnt="16"/>
      <dgm:spPr/>
    </dgm:pt>
    <dgm:pt modelId="{CA76025A-382C-47D4-AF23-34A764F4A084}" type="pres">
      <dgm:prSet presAssocID="{50C1FC34-590A-499E-8725-DFEDA1F680D2}" presName="topConnNode2" presStyleLbl="node2" presStyleIdx="0" presStyleCnt="0"/>
      <dgm:spPr/>
    </dgm:pt>
    <dgm:pt modelId="{964D3D74-C922-4BC9-A70B-BB54BB34E473}" type="pres">
      <dgm:prSet presAssocID="{50C1FC34-590A-499E-8725-DFEDA1F680D2}" presName="hierChild4" presStyleCnt="0"/>
      <dgm:spPr/>
    </dgm:pt>
    <dgm:pt modelId="{3D42E975-0119-4F97-B27A-EA22B8520C22}" type="pres">
      <dgm:prSet presAssocID="{50C1FC34-590A-499E-8725-DFEDA1F680D2}" presName="hierChild5" presStyleCnt="0"/>
      <dgm:spPr/>
    </dgm:pt>
    <dgm:pt modelId="{862B3C36-CA2D-43C5-9B14-29CE9F791645}" type="pres">
      <dgm:prSet presAssocID="{C534BB27-85CA-4FFE-9576-EF558C2022D1}" presName="Name28" presStyleLbl="parChTrans1D2" presStyleIdx="5" presStyleCnt="7"/>
      <dgm:spPr/>
    </dgm:pt>
    <dgm:pt modelId="{1DCBDE44-02B4-42B2-8114-340BCBA9493A}" type="pres">
      <dgm:prSet presAssocID="{7644351B-5874-496F-9338-7B993F1A6B66}" presName="hierRoot2" presStyleCnt="0">
        <dgm:presLayoutVars>
          <dgm:hierBranch val="init"/>
        </dgm:presLayoutVars>
      </dgm:prSet>
      <dgm:spPr/>
    </dgm:pt>
    <dgm:pt modelId="{F8FD8538-91C3-4978-AEB8-4C0BF888EF45}" type="pres">
      <dgm:prSet presAssocID="{7644351B-5874-496F-9338-7B993F1A6B66}" presName="rootComposite2" presStyleCnt="0"/>
      <dgm:spPr/>
    </dgm:pt>
    <dgm:pt modelId="{E7E0A118-096E-4A7C-B84F-2D0AB6E4D705}" type="pres">
      <dgm:prSet presAssocID="{7644351B-5874-496F-9338-7B993F1A6B66}" presName="rootText2" presStyleLbl="alignAcc1" presStyleIdx="0" presStyleCnt="0">
        <dgm:presLayoutVars>
          <dgm:chPref val="3"/>
        </dgm:presLayoutVars>
      </dgm:prSet>
      <dgm:spPr>
        <a:prstGeom prst="rect">
          <a:avLst/>
        </a:prstGeom>
      </dgm:spPr>
    </dgm:pt>
    <dgm:pt modelId="{A8C44561-556F-4EFA-A402-EA6870EFD3E2}" type="pres">
      <dgm:prSet presAssocID="{7644351B-5874-496F-9338-7B993F1A6B66}" presName="topArc2" presStyleLbl="parChTrans1D1" presStyleIdx="12" presStyleCnt="16"/>
      <dgm:spPr/>
    </dgm:pt>
    <dgm:pt modelId="{AFFA073C-778F-48FB-8212-1968F2333F36}" type="pres">
      <dgm:prSet presAssocID="{7644351B-5874-496F-9338-7B993F1A6B66}" presName="bottomArc2" presStyleLbl="parChTrans1D1" presStyleIdx="13" presStyleCnt="16"/>
      <dgm:spPr/>
    </dgm:pt>
    <dgm:pt modelId="{C6088A26-F7E8-414F-9D25-6F560058DA77}" type="pres">
      <dgm:prSet presAssocID="{7644351B-5874-496F-9338-7B993F1A6B66}" presName="topConnNode2" presStyleLbl="node2" presStyleIdx="0" presStyleCnt="0"/>
      <dgm:spPr/>
    </dgm:pt>
    <dgm:pt modelId="{4FB5E321-1A30-4F31-93A6-76E1D5643933}" type="pres">
      <dgm:prSet presAssocID="{7644351B-5874-496F-9338-7B993F1A6B66}" presName="hierChild4" presStyleCnt="0"/>
      <dgm:spPr/>
    </dgm:pt>
    <dgm:pt modelId="{D42D2E5A-9D57-46BA-BDA6-BB3265F7AC35}" type="pres">
      <dgm:prSet presAssocID="{7644351B-5874-496F-9338-7B993F1A6B66}" presName="hierChild5" presStyleCnt="0"/>
      <dgm:spPr/>
    </dgm:pt>
    <dgm:pt modelId="{89BA5C9E-5CF1-4C60-8AC3-91348A68EAD5}" type="pres">
      <dgm:prSet presAssocID="{7FA641B1-3B9A-45C5-B349-3F0204B8336C}" presName="hierChild3" presStyleCnt="0"/>
      <dgm:spPr/>
    </dgm:pt>
    <dgm:pt modelId="{44F609AF-3211-4089-82BA-87C44AF61EA8}" type="pres">
      <dgm:prSet presAssocID="{43BC4B49-BE50-4243-B9D1-CB3217F79C93}" presName="Name101" presStyleLbl="parChTrans1D2" presStyleIdx="6" presStyleCnt="7"/>
      <dgm:spPr/>
    </dgm:pt>
    <dgm:pt modelId="{E0AC4788-8A10-4696-B614-0CF11AA4EAD5}" type="pres">
      <dgm:prSet presAssocID="{129DA500-52F2-43C3-A83A-780A5C486A99}" presName="hierRoot3" presStyleCnt="0">
        <dgm:presLayoutVars>
          <dgm:hierBranch val="init"/>
        </dgm:presLayoutVars>
      </dgm:prSet>
      <dgm:spPr/>
    </dgm:pt>
    <dgm:pt modelId="{3EFAC3C7-A4AA-4C86-BBC9-1869CDB0A10F}" type="pres">
      <dgm:prSet presAssocID="{129DA500-52F2-43C3-A83A-780A5C486A99}" presName="rootComposite3" presStyleCnt="0"/>
      <dgm:spPr/>
    </dgm:pt>
    <dgm:pt modelId="{60F29A04-8DFE-4E03-B17C-D24E8B6CDADF}" type="pres">
      <dgm:prSet presAssocID="{129DA500-52F2-43C3-A83A-780A5C486A99}" presName="rootText3" presStyleLbl="alignAcc1" presStyleIdx="0" presStyleCnt="0">
        <dgm:presLayoutVars>
          <dgm:chPref val="3"/>
        </dgm:presLayoutVars>
      </dgm:prSet>
      <dgm:spPr>
        <a:prstGeom prst="rect">
          <a:avLst/>
        </a:prstGeom>
      </dgm:spPr>
    </dgm:pt>
    <dgm:pt modelId="{83F9B669-AE30-408E-B1FB-73147F8EA12E}" type="pres">
      <dgm:prSet presAssocID="{129DA500-52F2-43C3-A83A-780A5C486A99}" presName="topArc3" presStyleLbl="parChTrans1D1" presStyleIdx="14" presStyleCnt="16"/>
      <dgm:spPr/>
    </dgm:pt>
    <dgm:pt modelId="{195533A2-744C-4757-A3BA-66532B7C07B5}" type="pres">
      <dgm:prSet presAssocID="{129DA500-52F2-43C3-A83A-780A5C486A99}" presName="bottomArc3" presStyleLbl="parChTrans1D1" presStyleIdx="15" presStyleCnt="16"/>
      <dgm:spPr/>
    </dgm:pt>
    <dgm:pt modelId="{D68E462E-BDDE-4595-B9DC-D45368AA5676}" type="pres">
      <dgm:prSet presAssocID="{129DA500-52F2-43C3-A83A-780A5C486A99}" presName="topConnNode3" presStyleLbl="asst1" presStyleIdx="0" presStyleCnt="0"/>
      <dgm:spPr/>
    </dgm:pt>
    <dgm:pt modelId="{0E85C4CD-6968-4450-AE37-C5F739BA8750}" type="pres">
      <dgm:prSet presAssocID="{129DA500-52F2-43C3-A83A-780A5C486A99}" presName="hierChild6" presStyleCnt="0"/>
      <dgm:spPr/>
    </dgm:pt>
    <dgm:pt modelId="{73C6B79F-CF87-4F8F-BBE8-101EE4B7A0D5}" type="pres">
      <dgm:prSet presAssocID="{129DA500-52F2-43C3-A83A-780A5C486A99}" presName="hierChild7" presStyleCnt="0"/>
      <dgm:spPr/>
    </dgm:pt>
  </dgm:ptLst>
  <dgm:cxnLst>
    <dgm:cxn modelId="{49B1269C-29BC-4F99-8204-7ED0E3C36E2B}" type="presOf" srcId="{4229A12B-A6AF-40D1-BBC0-6953A5B3CAA3}" destId="{CCEB0BB5-6CBB-4212-BD96-C550C8DB774F}" srcOrd="0" destOrd="0" presId="urn:microsoft.com/office/officeart/2008/layout/HalfCircleOrganizationChart"/>
    <dgm:cxn modelId="{2583294F-B734-481B-BB52-232E34DB88F4}" srcId="{7FA641B1-3B9A-45C5-B349-3F0204B8336C}" destId="{A2D9EA73-88F5-4A22-8988-553D3F897556}" srcOrd="2" destOrd="0" parTransId="{CD05A85D-0715-49EF-A395-815122073CE8}" sibTransId="{24C0C2FA-3A4C-4044-BBC2-5593447D8B60}"/>
    <dgm:cxn modelId="{61A340B3-CD1B-495E-870D-EDD3DEC10950}" srcId="{7FA641B1-3B9A-45C5-B349-3F0204B8336C}" destId="{4229A12B-A6AF-40D1-BBC0-6953A5B3CAA3}" srcOrd="3" destOrd="0" parTransId="{E5279358-1031-4075-9198-E7EEACF13B9C}" sibTransId="{4FB50910-A278-4187-BB8C-9E0CB0184028}"/>
    <dgm:cxn modelId="{7064981E-723E-4899-8100-44558B5907D0}" type="presOf" srcId="{4229A12B-A6AF-40D1-BBC0-6953A5B3CAA3}" destId="{73B10329-AD64-4793-AF97-F4DD7300A81A}" srcOrd="1" destOrd="0" presId="urn:microsoft.com/office/officeart/2008/layout/HalfCircleOrganizationChart"/>
    <dgm:cxn modelId="{D2093C15-E90F-4D14-BCED-8C0472D58D94}" type="presOf" srcId="{CD05A85D-0715-49EF-A395-815122073CE8}" destId="{7BDF552F-E132-4D14-9EC5-D78D313CD792}" srcOrd="0" destOrd="0" presId="urn:microsoft.com/office/officeart/2008/layout/HalfCircleOrganizationChart"/>
    <dgm:cxn modelId="{92968974-5D94-4C38-819D-DFA7960623BA}" type="presOf" srcId="{A2D9EA73-88F5-4A22-8988-553D3F897556}" destId="{D116D15A-BE8A-41A7-9495-289AE0A2E85E}" srcOrd="1" destOrd="0" presId="urn:microsoft.com/office/officeart/2008/layout/HalfCircleOrganizationChart"/>
    <dgm:cxn modelId="{FFDFA16B-8D8A-4199-88F2-1E4B39B72698}" type="presOf" srcId="{AE17A196-8342-4D3F-82FA-B3D4ED3FDB6E}" destId="{5B46BD0E-7C0A-41DC-95C1-78C654A9123E}" srcOrd="0" destOrd="0" presId="urn:microsoft.com/office/officeart/2008/layout/HalfCircleOrganizationChart"/>
    <dgm:cxn modelId="{0755DCEB-9CA3-4C3F-A18C-4AF76EF0D73D}" type="presOf" srcId="{129DA500-52F2-43C3-A83A-780A5C486A99}" destId="{D68E462E-BDDE-4595-B9DC-D45368AA5676}" srcOrd="1" destOrd="0" presId="urn:microsoft.com/office/officeart/2008/layout/HalfCircleOrganizationChart"/>
    <dgm:cxn modelId="{1B03BD0C-7788-4C88-85FC-4E72D07F86AD}" type="presOf" srcId="{2845B2D7-CB76-4F85-B65F-D1E4DB5AC5CD}" destId="{8339B3B2-2499-4EEC-94E4-4447437A7455}" srcOrd="0" destOrd="0" presId="urn:microsoft.com/office/officeart/2008/layout/HalfCircleOrganizationChart"/>
    <dgm:cxn modelId="{DBB6F617-99DA-4CF6-BC6B-4A1D43C90DE0}" type="presOf" srcId="{1DC4ACA9-B171-4C57-935F-1191E175182B}" destId="{8198365F-F31C-4EF7-98AF-8CE32553C812}" srcOrd="0" destOrd="0" presId="urn:microsoft.com/office/officeart/2008/layout/HalfCircleOrganizationChart"/>
    <dgm:cxn modelId="{69819011-7C53-46C3-8737-761B2C831CE9}" srcId="{B6982606-0941-4B88-8A92-316534C0DBE2}" destId="{7FA641B1-3B9A-45C5-B349-3F0204B8336C}" srcOrd="0" destOrd="0" parTransId="{78488FE3-D7C2-4D62-BBD6-FEE0986F97F0}" sibTransId="{313E6CA3-0FE0-437D-AACF-FA220AF855F0}"/>
    <dgm:cxn modelId="{B90C1CB1-8376-480D-9239-30D394831885}" type="presOf" srcId="{50C1FC34-590A-499E-8725-DFEDA1F680D2}" destId="{CA76025A-382C-47D4-AF23-34A764F4A084}" srcOrd="1" destOrd="0" presId="urn:microsoft.com/office/officeart/2008/layout/HalfCircleOrganizationChart"/>
    <dgm:cxn modelId="{36F45767-992F-4FDF-BE18-1CA39D47C80C}" type="presOf" srcId="{7644351B-5874-496F-9338-7B993F1A6B66}" destId="{E7E0A118-096E-4A7C-B84F-2D0AB6E4D705}" srcOrd="0" destOrd="0" presId="urn:microsoft.com/office/officeart/2008/layout/HalfCircleOrganizationChart"/>
    <dgm:cxn modelId="{7FCDA461-91C3-4A7B-A972-1F74C40856CF}" type="presOf" srcId="{129DA500-52F2-43C3-A83A-780A5C486A99}" destId="{60F29A04-8DFE-4E03-B17C-D24E8B6CDADF}" srcOrd="0" destOrd="0" presId="urn:microsoft.com/office/officeart/2008/layout/HalfCircleOrganizationChart"/>
    <dgm:cxn modelId="{BB9BC9D5-DFB7-459B-9192-240D974A1B7E}" type="presOf" srcId="{AE17A196-8342-4D3F-82FA-B3D4ED3FDB6E}" destId="{B9145688-1D53-4AC2-8D57-5EF39BFE8E37}" srcOrd="1" destOrd="0" presId="urn:microsoft.com/office/officeart/2008/layout/HalfCircleOrganizationChart"/>
    <dgm:cxn modelId="{80AA1A9A-5C82-496F-B74C-90037B9E2922}" srcId="{7FA641B1-3B9A-45C5-B349-3F0204B8336C}" destId="{AE17A196-8342-4D3F-82FA-B3D4ED3FDB6E}" srcOrd="1" destOrd="0" parTransId="{1DC4ACA9-B171-4C57-935F-1191E175182B}" sibTransId="{E386D50D-C607-4B3E-952E-35FC927BED6D}"/>
    <dgm:cxn modelId="{A0232685-1B8B-42DB-BFCF-A4989112EB15}" srcId="{7FA641B1-3B9A-45C5-B349-3F0204B8336C}" destId="{28C37B2C-EC94-4AD4-B3BA-85E54FE52582}" srcOrd="4" destOrd="0" parTransId="{487D8446-8B0A-4D3C-AD4D-FDF6ED1193AB}" sibTransId="{AA7A69EE-463F-426E-8175-C436D40C3788}"/>
    <dgm:cxn modelId="{C43B3357-76A1-415B-8D0F-A05C1C709D9B}" srcId="{7FA641B1-3B9A-45C5-B349-3F0204B8336C}" destId="{7644351B-5874-496F-9338-7B993F1A6B66}" srcOrd="6" destOrd="0" parTransId="{C534BB27-85CA-4FFE-9576-EF558C2022D1}" sibTransId="{35E34C58-37CD-41E3-9CF9-237213C37072}"/>
    <dgm:cxn modelId="{F8ECFAFF-421B-45DC-A6E8-35CB1C600FEE}" type="presOf" srcId="{28C37B2C-EC94-4AD4-B3BA-85E54FE52582}" destId="{442ABE18-6EE9-49B6-9135-F1865E9877C2}" srcOrd="1" destOrd="0" presId="urn:microsoft.com/office/officeart/2008/layout/HalfCircleOrganizationChart"/>
    <dgm:cxn modelId="{40914B87-9679-452F-86C7-C53FC806FD4D}" type="presOf" srcId="{43BC4B49-BE50-4243-B9D1-CB3217F79C93}" destId="{44F609AF-3211-4089-82BA-87C44AF61EA8}" srcOrd="0" destOrd="0" presId="urn:microsoft.com/office/officeart/2008/layout/HalfCircleOrganizationChart"/>
    <dgm:cxn modelId="{BD29F3C0-AE75-431F-AEFA-473227F9B139}" type="presOf" srcId="{7644351B-5874-496F-9338-7B993F1A6B66}" destId="{C6088A26-F7E8-414F-9D25-6F560058DA77}" srcOrd="1" destOrd="0" presId="urn:microsoft.com/office/officeart/2008/layout/HalfCircleOrganizationChart"/>
    <dgm:cxn modelId="{DA7824A4-DB7C-4C9F-A38E-2094A9C42863}" type="presOf" srcId="{7FA641B1-3B9A-45C5-B349-3F0204B8336C}" destId="{57B36DA2-5197-4446-A12C-CD9876DF08EC}" srcOrd="0" destOrd="0" presId="urn:microsoft.com/office/officeart/2008/layout/HalfCircleOrganizationChart"/>
    <dgm:cxn modelId="{6CC5A3F0-E846-49F6-8B7C-0F57008AC3C5}" type="presOf" srcId="{487D8446-8B0A-4D3C-AD4D-FDF6ED1193AB}" destId="{4B929F51-D8D0-4AD9-92EB-E76891C471A4}" srcOrd="0" destOrd="0" presId="urn:microsoft.com/office/officeart/2008/layout/HalfCircleOrganizationChart"/>
    <dgm:cxn modelId="{C2C5CCE6-D9F5-4E3C-B08C-C515EC3483F3}" type="presOf" srcId="{B6982606-0941-4B88-8A92-316534C0DBE2}" destId="{D6CFA3D1-CB89-418E-B7F1-766957CCA4C9}" srcOrd="0" destOrd="0" presId="urn:microsoft.com/office/officeart/2008/layout/HalfCircleOrganizationChart"/>
    <dgm:cxn modelId="{AEA935E4-8A14-4F2C-87B9-F3B6C411607B}" type="presOf" srcId="{E5279358-1031-4075-9198-E7EEACF13B9C}" destId="{A2A2FFD3-6784-4B56-AAA2-C1964EFC6CD5}" srcOrd="0" destOrd="0" presId="urn:microsoft.com/office/officeart/2008/layout/HalfCircleOrganizationChart"/>
    <dgm:cxn modelId="{240D7B41-4403-4EC0-A909-A7547BBB833F}" type="presOf" srcId="{C534BB27-85CA-4FFE-9576-EF558C2022D1}" destId="{862B3C36-CA2D-43C5-9B14-29CE9F791645}" srcOrd="0" destOrd="0" presId="urn:microsoft.com/office/officeart/2008/layout/HalfCircleOrganizationChart"/>
    <dgm:cxn modelId="{DE916DB0-B07B-4C17-B0AB-B3BD269CE633}" srcId="{7FA641B1-3B9A-45C5-B349-3F0204B8336C}" destId="{129DA500-52F2-43C3-A83A-780A5C486A99}" srcOrd="0" destOrd="0" parTransId="{43BC4B49-BE50-4243-B9D1-CB3217F79C93}" sibTransId="{1CECBA42-E76A-4998-A979-151F5A843EEB}"/>
    <dgm:cxn modelId="{E215F3EA-64C3-43B0-AE3C-0F72990360C0}" type="presOf" srcId="{28C37B2C-EC94-4AD4-B3BA-85E54FE52582}" destId="{52DFD98D-AE47-442A-B702-C4E5E8B6E88A}" srcOrd="0" destOrd="0" presId="urn:microsoft.com/office/officeart/2008/layout/HalfCircleOrganizationChart"/>
    <dgm:cxn modelId="{EA2C1E9B-5468-4322-8F4B-C62CF6F82457}" type="presOf" srcId="{50C1FC34-590A-499E-8725-DFEDA1F680D2}" destId="{31A4206B-F743-4843-8D4B-13C5E7E9FF73}" srcOrd="0" destOrd="0" presId="urn:microsoft.com/office/officeart/2008/layout/HalfCircleOrganizationChart"/>
    <dgm:cxn modelId="{596E05F9-8439-4C1A-933F-A65CEA0E4167}" type="presOf" srcId="{7FA641B1-3B9A-45C5-B349-3F0204B8336C}" destId="{C5D14C66-E434-47FF-8A17-8050FB1D6ED3}" srcOrd="1" destOrd="0" presId="urn:microsoft.com/office/officeart/2008/layout/HalfCircleOrganizationChart"/>
    <dgm:cxn modelId="{2AB6297C-A23C-409A-BE0E-B09459684953}" type="presOf" srcId="{A2D9EA73-88F5-4A22-8988-553D3F897556}" destId="{CE1A0D2F-08EA-4E4C-AD4A-A917BC651136}" srcOrd="0" destOrd="0" presId="urn:microsoft.com/office/officeart/2008/layout/HalfCircleOrganizationChart"/>
    <dgm:cxn modelId="{10454468-1E2C-4C47-A242-F375A426E60F}" srcId="{7FA641B1-3B9A-45C5-B349-3F0204B8336C}" destId="{50C1FC34-590A-499E-8725-DFEDA1F680D2}" srcOrd="5" destOrd="0" parTransId="{2845B2D7-CB76-4F85-B65F-D1E4DB5AC5CD}" sibTransId="{0EA00580-A98D-4972-BF8F-36A500ABED8A}"/>
    <dgm:cxn modelId="{45966E26-35A6-41ED-9634-E4E4D478247F}" type="presParOf" srcId="{D6CFA3D1-CB89-418E-B7F1-766957CCA4C9}" destId="{AB0D3D08-44FC-4FE1-8DB7-C35F74A3E710}" srcOrd="0" destOrd="0" presId="urn:microsoft.com/office/officeart/2008/layout/HalfCircleOrganizationChart"/>
    <dgm:cxn modelId="{4CCBC0E9-BE7A-4924-9C17-F3CBFF15ABC4}" type="presParOf" srcId="{AB0D3D08-44FC-4FE1-8DB7-C35F74A3E710}" destId="{BD72D105-590F-4D3B-A6DD-DE1CAFF03CCB}" srcOrd="0" destOrd="0" presId="urn:microsoft.com/office/officeart/2008/layout/HalfCircleOrganizationChart"/>
    <dgm:cxn modelId="{05EF4C90-7471-4CA0-95DA-4FA5A584D007}" type="presParOf" srcId="{BD72D105-590F-4D3B-A6DD-DE1CAFF03CCB}" destId="{57B36DA2-5197-4446-A12C-CD9876DF08EC}" srcOrd="0" destOrd="0" presId="urn:microsoft.com/office/officeart/2008/layout/HalfCircleOrganizationChart"/>
    <dgm:cxn modelId="{2BE1C2E0-69CE-4F2E-B98A-A9C445130C86}" type="presParOf" srcId="{BD72D105-590F-4D3B-A6DD-DE1CAFF03CCB}" destId="{FB22557B-50A9-4DB8-9E3A-35EB76FA0723}" srcOrd="1" destOrd="0" presId="urn:microsoft.com/office/officeart/2008/layout/HalfCircleOrganizationChart"/>
    <dgm:cxn modelId="{A8679812-652B-40C1-898D-971BD06A47AB}" type="presParOf" srcId="{BD72D105-590F-4D3B-A6DD-DE1CAFF03CCB}" destId="{5BA46D0C-6394-41CC-9BF9-750366A61745}" srcOrd="2" destOrd="0" presId="urn:microsoft.com/office/officeart/2008/layout/HalfCircleOrganizationChart"/>
    <dgm:cxn modelId="{F817EFB0-8D09-4F6C-AFBA-B01D0FDD5521}" type="presParOf" srcId="{BD72D105-590F-4D3B-A6DD-DE1CAFF03CCB}" destId="{C5D14C66-E434-47FF-8A17-8050FB1D6ED3}" srcOrd="3" destOrd="0" presId="urn:microsoft.com/office/officeart/2008/layout/HalfCircleOrganizationChart"/>
    <dgm:cxn modelId="{2B47D12E-BB0F-41BF-84D7-DDEF9FCF1337}" type="presParOf" srcId="{AB0D3D08-44FC-4FE1-8DB7-C35F74A3E710}" destId="{511EE2D4-9983-4EAF-BD4C-3E8CE2882C2D}" srcOrd="1" destOrd="0" presId="urn:microsoft.com/office/officeart/2008/layout/HalfCircleOrganizationChart"/>
    <dgm:cxn modelId="{EACD99C0-DF6B-4743-B2EF-ED72983DF719}" type="presParOf" srcId="{511EE2D4-9983-4EAF-BD4C-3E8CE2882C2D}" destId="{8198365F-F31C-4EF7-98AF-8CE32553C812}" srcOrd="0" destOrd="0" presId="urn:microsoft.com/office/officeart/2008/layout/HalfCircleOrganizationChart"/>
    <dgm:cxn modelId="{563DD5B1-75A8-4202-A433-057F29ADC0C9}" type="presParOf" srcId="{511EE2D4-9983-4EAF-BD4C-3E8CE2882C2D}" destId="{5FA81AB3-6350-46ED-876F-F816819BA560}" srcOrd="1" destOrd="0" presId="urn:microsoft.com/office/officeart/2008/layout/HalfCircleOrganizationChart"/>
    <dgm:cxn modelId="{DAD8C8F5-E88B-4AC0-A201-D6B71CA2FA2E}" type="presParOf" srcId="{5FA81AB3-6350-46ED-876F-F816819BA560}" destId="{4BB5329B-891D-4D99-BAE2-B70B83CC086B}" srcOrd="0" destOrd="0" presId="urn:microsoft.com/office/officeart/2008/layout/HalfCircleOrganizationChart"/>
    <dgm:cxn modelId="{76EFC0CF-EC19-40C6-AE5E-F5F772902C58}" type="presParOf" srcId="{4BB5329B-891D-4D99-BAE2-B70B83CC086B}" destId="{5B46BD0E-7C0A-41DC-95C1-78C654A9123E}" srcOrd="0" destOrd="0" presId="urn:microsoft.com/office/officeart/2008/layout/HalfCircleOrganizationChart"/>
    <dgm:cxn modelId="{4D2EAA03-95DE-4C88-92E0-6480DE53E2DF}" type="presParOf" srcId="{4BB5329B-891D-4D99-BAE2-B70B83CC086B}" destId="{EB6631BF-C02C-42E3-A5EB-39CAD3F286A9}" srcOrd="1" destOrd="0" presId="urn:microsoft.com/office/officeart/2008/layout/HalfCircleOrganizationChart"/>
    <dgm:cxn modelId="{59AD0B93-82E2-449E-AFE9-409DC8D05A82}" type="presParOf" srcId="{4BB5329B-891D-4D99-BAE2-B70B83CC086B}" destId="{C3823723-4FBC-4E9F-AD3F-67EFF97FFDCC}" srcOrd="2" destOrd="0" presId="urn:microsoft.com/office/officeart/2008/layout/HalfCircleOrganizationChart"/>
    <dgm:cxn modelId="{5A70B930-B9D6-4EC6-A4A0-7F3D1C16F45C}" type="presParOf" srcId="{4BB5329B-891D-4D99-BAE2-B70B83CC086B}" destId="{B9145688-1D53-4AC2-8D57-5EF39BFE8E37}" srcOrd="3" destOrd="0" presId="urn:microsoft.com/office/officeart/2008/layout/HalfCircleOrganizationChart"/>
    <dgm:cxn modelId="{F3071AED-3218-41D8-99F2-FBE569045433}" type="presParOf" srcId="{5FA81AB3-6350-46ED-876F-F816819BA560}" destId="{12081AB9-591D-4701-9522-9303A78ED044}" srcOrd="1" destOrd="0" presId="urn:microsoft.com/office/officeart/2008/layout/HalfCircleOrganizationChart"/>
    <dgm:cxn modelId="{8197DDE7-E4E7-4DA9-B313-E1D10AD162BB}" type="presParOf" srcId="{5FA81AB3-6350-46ED-876F-F816819BA560}" destId="{6EA04218-74C0-4B9B-AE81-6952C1FFC6B1}" srcOrd="2" destOrd="0" presId="urn:microsoft.com/office/officeart/2008/layout/HalfCircleOrganizationChart"/>
    <dgm:cxn modelId="{6C64E022-A711-445B-9415-34C1A29EB3C9}" type="presParOf" srcId="{511EE2D4-9983-4EAF-BD4C-3E8CE2882C2D}" destId="{7BDF552F-E132-4D14-9EC5-D78D313CD792}" srcOrd="2" destOrd="0" presId="urn:microsoft.com/office/officeart/2008/layout/HalfCircleOrganizationChart"/>
    <dgm:cxn modelId="{4BC422E0-0704-45DE-97CE-DDD50418DDDB}" type="presParOf" srcId="{511EE2D4-9983-4EAF-BD4C-3E8CE2882C2D}" destId="{04772CF9-92A3-4571-80CF-16F89D441337}" srcOrd="3" destOrd="0" presId="urn:microsoft.com/office/officeart/2008/layout/HalfCircleOrganizationChart"/>
    <dgm:cxn modelId="{1B463867-449E-4681-9314-E23F36BA7E50}" type="presParOf" srcId="{04772CF9-92A3-4571-80CF-16F89D441337}" destId="{D4329512-7CEF-4A33-B526-CE49C5587C96}" srcOrd="0" destOrd="0" presId="urn:microsoft.com/office/officeart/2008/layout/HalfCircleOrganizationChart"/>
    <dgm:cxn modelId="{83253C19-57E5-4510-A4DE-98BD9D2C9F73}" type="presParOf" srcId="{D4329512-7CEF-4A33-B526-CE49C5587C96}" destId="{CE1A0D2F-08EA-4E4C-AD4A-A917BC651136}" srcOrd="0" destOrd="0" presId="urn:microsoft.com/office/officeart/2008/layout/HalfCircleOrganizationChart"/>
    <dgm:cxn modelId="{C5193A0B-D950-4EA0-9B60-4EF81593CBF4}" type="presParOf" srcId="{D4329512-7CEF-4A33-B526-CE49C5587C96}" destId="{213B945A-3528-4ECA-B186-F177D6C523F2}" srcOrd="1" destOrd="0" presId="urn:microsoft.com/office/officeart/2008/layout/HalfCircleOrganizationChart"/>
    <dgm:cxn modelId="{AF24E820-E118-4BE6-8F6C-62DC7A81A1BF}" type="presParOf" srcId="{D4329512-7CEF-4A33-B526-CE49C5587C96}" destId="{7CECA4E9-9ABF-4341-AE08-6E332426772D}" srcOrd="2" destOrd="0" presId="urn:microsoft.com/office/officeart/2008/layout/HalfCircleOrganizationChart"/>
    <dgm:cxn modelId="{C3F8FEC8-6DBA-4214-B33F-1F875BD53F9A}" type="presParOf" srcId="{D4329512-7CEF-4A33-B526-CE49C5587C96}" destId="{D116D15A-BE8A-41A7-9495-289AE0A2E85E}" srcOrd="3" destOrd="0" presId="urn:microsoft.com/office/officeart/2008/layout/HalfCircleOrganizationChart"/>
    <dgm:cxn modelId="{ECF597EC-8559-4191-B41F-40C3DBB23852}" type="presParOf" srcId="{04772CF9-92A3-4571-80CF-16F89D441337}" destId="{33B19923-90F3-4B15-B0A5-200132A305C0}" srcOrd="1" destOrd="0" presId="urn:microsoft.com/office/officeart/2008/layout/HalfCircleOrganizationChart"/>
    <dgm:cxn modelId="{BF4B8CCC-A268-457D-8A16-7C3A775E500F}" type="presParOf" srcId="{04772CF9-92A3-4571-80CF-16F89D441337}" destId="{287BBAD7-F91C-4AFE-8084-8FE60A5916F8}" srcOrd="2" destOrd="0" presId="urn:microsoft.com/office/officeart/2008/layout/HalfCircleOrganizationChart"/>
    <dgm:cxn modelId="{DDA868D7-9B95-49C3-AC0C-4A682DD01A87}" type="presParOf" srcId="{511EE2D4-9983-4EAF-BD4C-3E8CE2882C2D}" destId="{A2A2FFD3-6784-4B56-AAA2-C1964EFC6CD5}" srcOrd="4" destOrd="0" presId="urn:microsoft.com/office/officeart/2008/layout/HalfCircleOrganizationChart"/>
    <dgm:cxn modelId="{3483AF26-7F19-43AD-B35C-0D63A067A2EA}" type="presParOf" srcId="{511EE2D4-9983-4EAF-BD4C-3E8CE2882C2D}" destId="{FAB3A000-EF6F-4714-B1ED-8DA7D6E6FAF2}" srcOrd="5" destOrd="0" presId="urn:microsoft.com/office/officeart/2008/layout/HalfCircleOrganizationChart"/>
    <dgm:cxn modelId="{44899107-B7EC-4082-B1D3-9783BAD641AE}" type="presParOf" srcId="{FAB3A000-EF6F-4714-B1ED-8DA7D6E6FAF2}" destId="{9AF1AEF7-0806-473C-9101-BB58D397AA09}" srcOrd="0" destOrd="0" presId="urn:microsoft.com/office/officeart/2008/layout/HalfCircleOrganizationChart"/>
    <dgm:cxn modelId="{D8228D74-1DA1-4835-A95C-3150C17B656A}" type="presParOf" srcId="{9AF1AEF7-0806-473C-9101-BB58D397AA09}" destId="{CCEB0BB5-6CBB-4212-BD96-C550C8DB774F}" srcOrd="0" destOrd="0" presId="urn:microsoft.com/office/officeart/2008/layout/HalfCircleOrganizationChart"/>
    <dgm:cxn modelId="{68636CF7-B041-4233-8637-1A87E381EF2F}" type="presParOf" srcId="{9AF1AEF7-0806-473C-9101-BB58D397AA09}" destId="{A9BA995E-5E47-42C1-B29D-B0E069B861E8}" srcOrd="1" destOrd="0" presId="urn:microsoft.com/office/officeart/2008/layout/HalfCircleOrganizationChart"/>
    <dgm:cxn modelId="{6A1C17E9-3A71-469A-B24D-78B8B944079C}" type="presParOf" srcId="{9AF1AEF7-0806-473C-9101-BB58D397AA09}" destId="{1521B74D-85B3-4643-B53E-69CC740F31CE}" srcOrd="2" destOrd="0" presId="urn:microsoft.com/office/officeart/2008/layout/HalfCircleOrganizationChart"/>
    <dgm:cxn modelId="{EFD3D522-046F-4849-9DE5-CFA374065C6C}" type="presParOf" srcId="{9AF1AEF7-0806-473C-9101-BB58D397AA09}" destId="{73B10329-AD64-4793-AF97-F4DD7300A81A}" srcOrd="3" destOrd="0" presId="urn:microsoft.com/office/officeart/2008/layout/HalfCircleOrganizationChart"/>
    <dgm:cxn modelId="{5C295131-BE0D-481F-9C40-A36B509A72DA}" type="presParOf" srcId="{FAB3A000-EF6F-4714-B1ED-8DA7D6E6FAF2}" destId="{76B37AF0-273F-4D17-957F-49DBB5A9356D}" srcOrd="1" destOrd="0" presId="urn:microsoft.com/office/officeart/2008/layout/HalfCircleOrganizationChart"/>
    <dgm:cxn modelId="{F2D48B65-23E8-4629-8C13-0E40EF2F353F}" type="presParOf" srcId="{FAB3A000-EF6F-4714-B1ED-8DA7D6E6FAF2}" destId="{54C30DAB-3122-4A81-8C1F-85FA487FA60B}" srcOrd="2" destOrd="0" presId="urn:microsoft.com/office/officeart/2008/layout/HalfCircleOrganizationChart"/>
    <dgm:cxn modelId="{69D686F4-9D05-40CF-A75A-EAAFB48C59DD}" type="presParOf" srcId="{511EE2D4-9983-4EAF-BD4C-3E8CE2882C2D}" destId="{4B929F51-D8D0-4AD9-92EB-E76891C471A4}" srcOrd="6" destOrd="0" presId="urn:microsoft.com/office/officeart/2008/layout/HalfCircleOrganizationChart"/>
    <dgm:cxn modelId="{C40E0A77-A9AC-4129-93EB-274D2ADF4773}" type="presParOf" srcId="{511EE2D4-9983-4EAF-BD4C-3E8CE2882C2D}" destId="{8443478E-0F8D-426A-B392-FCFBB949C014}" srcOrd="7" destOrd="0" presId="urn:microsoft.com/office/officeart/2008/layout/HalfCircleOrganizationChart"/>
    <dgm:cxn modelId="{F3A3C600-C538-4AF7-B518-1C5A16EA5A58}" type="presParOf" srcId="{8443478E-0F8D-426A-B392-FCFBB949C014}" destId="{325D35DB-6DB9-4FD5-854A-CD881333D96E}" srcOrd="0" destOrd="0" presId="urn:microsoft.com/office/officeart/2008/layout/HalfCircleOrganizationChart"/>
    <dgm:cxn modelId="{0FA85A29-5558-4F68-8BFA-81E701B6A976}" type="presParOf" srcId="{325D35DB-6DB9-4FD5-854A-CD881333D96E}" destId="{52DFD98D-AE47-442A-B702-C4E5E8B6E88A}" srcOrd="0" destOrd="0" presId="urn:microsoft.com/office/officeart/2008/layout/HalfCircleOrganizationChart"/>
    <dgm:cxn modelId="{4DC0DBB1-A4D2-4173-9F3A-9CF2A4BEE67F}" type="presParOf" srcId="{325D35DB-6DB9-4FD5-854A-CD881333D96E}" destId="{2C99B4CF-2992-4DB7-B5E0-00095B1321E9}" srcOrd="1" destOrd="0" presId="urn:microsoft.com/office/officeart/2008/layout/HalfCircleOrganizationChart"/>
    <dgm:cxn modelId="{B3C62E76-0FC7-440B-9283-925127B1CF25}" type="presParOf" srcId="{325D35DB-6DB9-4FD5-854A-CD881333D96E}" destId="{0B59AE00-BE9F-4295-A500-B5F93208B450}" srcOrd="2" destOrd="0" presId="urn:microsoft.com/office/officeart/2008/layout/HalfCircleOrganizationChart"/>
    <dgm:cxn modelId="{531D8FAD-4193-4D0B-9466-AF2407C20B2D}" type="presParOf" srcId="{325D35DB-6DB9-4FD5-854A-CD881333D96E}" destId="{442ABE18-6EE9-49B6-9135-F1865E9877C2}" srcOrd="3" destOrd="0" presId="urn:microsoft.com/office/officeart/2008/layout/HalfCircleOrganizationChart"/>
    <dgm:cxn modelId="{006864F7-440C-4DDC-AE99-F7DC8FEA3F5C}" type="presParOf" srcId="{8443478E-0F8D-426A-B392-FCFBB949C014}" destId="{27291CDF-ED0A-4D76-B5B1-65F572C55217}" srcOrd="1" destOrd="0" presId="urn:microsoft.com/office/officeart/2008/layout/HalfCircleOrganizationChart"/>
    <dgm:cxn modelId="{93D5FED9-CF95-420C-9A2F-F7A64A16C730}" type="presParOf" srcId="{8443478E-0F8D-426A-B392-FCFBB949C014}" destId="{7753B4D2-FE06-4992-8839-C279C5102D87}" srcOrd="2" destOrd="0" presId="urn:microsoft.com/office/officeart/2008/layout/HalfCircleOrganizationChart"/>
    <dgm:cxn modelId="{51F817AF-15D1-4982-BC75-0BA531CA7B84}" type="presParOf" srcId="{511EE2D4-9983-4EAF-BD4C-3E8CE2882C2D}" destId="{8339B3B2-2499-4EEC-94E4-4447437A7455}" srcOrd="8" destOrd="0" presId="urn:microsoft.com/office/officeart/2008/layout/HalfCircleOrganizationChart"/>
    <dgm:cxn modelId="{F254DA0E-446B-4AEE-BE85-A8999636ADB1}" type="presParOf" srcId="{511EE2D4-9983-4EAF-BD4C-3E8CE2882C2D}" destId="{04E5621E-412E-41F8-92ED-94015B96C217}" srcOrd="9" destOrd="0" presId="urn:microsoft.com/office/officeart/2008/layout/HalfCircleOrganizationChart"/>
    <dgm:cxn modelId="{56582F47-48C3-49AC-8D84-3AE4ABAF66C0}" type="presParOf" srcId="{04E5621E-412E-41F8-92ED-94015B96C217}" destId="{616912E1-1A2C-4091-B8C5-93518D5BBC3A}" srcOrd="0" destOrd="0" presId="urn:microsoft.com/office/officeart/2008/layout/HalfCircleOrganizationChart"/>
    <dgm:cxn modelId="{5D3BD8DD-B378-4640-BE5E-C8C7457888B5}" type="presParOf" srcId="{616912E1-1A2C-4091-B8C5-93518D5BBC3A}" destId="{31A4206B-F743-4843-8D4B-13C5E7E9FF73}" srcOrd="0" destOrd="0" presId="urn:microsoft.com/office/officeart/2008/layout/HalfCircleOrganizationChart"/>
    <dgm:cxn modelId="{9D2DBD52-7D09-4320-9635-8DED9F5FB9B0}" type="presParOf" srcId="{616912E1-1A2C-4091-B8C5-93518D5BBC3A}" destId="{D12754CE-014F-4D05-8BFF-0FB2E95CFEE9}" srcOrd="1" destOrd="0" presId="urn:microsoft.com/office/officeart/2008/layout/HalfCircleOrganizationChart"/>
    <dgm:cxn modelId="{0CC34807-B0F9-48D6-ACF9-496A0BB565F2}" type="presParOf" srcId="{616912E1-1A2C-4091-B8C5-93518D5BBC3A}" destId="{7007970A-DACF-47C6-AE94-98F25CD73DCC}" srcOrd="2" destOrd="0" presId="urn:microsoft.com/office/officeart/2008/layout/HalfCircleOrganizationChart"/>
    <dgm:cxn modelId="{7ED7E30A-9837-4EB7-87CF-E98730C8CB52}" type="presParOf" srcId="{616912E1-1A2C-4091-B8C5-93518D5BBC3A}" destId="{CA76025A-382C-47D4-AF23-34A764F4A084}" srcOrd="3" destOrd="0" presId="urn:microsoft.com/office/officeart/2008/layout/HalfCircleOrganizationChart"/>
    <dgm:cxn modelId="{17344FA1-B688-4498-B812-1B42B0454381}" type="presParOf" srcId="{04E5621E-412E-41F8-92ED-94015B96C217}" destId="{964D3D74-C922-4BC9-A70B-BB54BB34E473}" srcOrd="1" destOrd="0" presId="urn:microsoft.com/office/officeart/2008/layout/HalfCircleOrganizationChart"/>
    <dgm:cxn modelId="{0202506E-A837-4F5D-B30F-53549F49CC0D}" type="presParOf" srcId="{04E5621E-412E-41F8-92ED-94015B96C217}" destId="{3D42E975-0119-4F97-B27A-EA22B8520C22}" srcOrd="2" destOrd="0" presId="urn:microsoft.com/office/officeart/2008/layout/HalfCircleOrganizationChart"/>
    <dgm:cxn modelId="{59CAE1BB-BE6C-4664-BBEB-C5C0E5690F77}" type="presParOf" srcId="{511EE2D4-9983-4EAF-BD4C-3E8CE2882C2D}" destId="{862B3C36-CA2D-43C5-9B14-29CE9F791645}" srcOrd="10" destOrd="0" presId="urn:microsoft.com/office/officeart/2008/layout/HalfCircleOrganizationChart"/>
    <dgm:cxn modelId="{5E516567-4B2A-4A0C-9CF3-235D334FB5F2}" type="presParOf" srcId="{511EE2D4-9983-4EAF-BD4C-3E8CE2882C2D}" destId="{1DCBDE44-02B4-42B2-8114-340BCBA9493A}" srcOrd="11" destOrd="0" presId="urn:microsoft.com/office/officeart/2008/layout/HalfCircleOrganizationChart"/>
    <dgm:cxn modelId="{FD724D4E-C12F-45B1-AB28-68DAC51B45DE}" type="presParOf" srcId="{1DCBDE44-02B4-42B2-8114-340BCBA9493A}" destId="{F8FD8538-91C3-4978-AEB8-4C0BF888EF45}" srcOrd="0" destOrd="0" presId="urn:microsoft.com/office/officeart/2008/layout/HalfCircleOrganizationChart"/>
    <dgm:cxn modelId="{FE29A8A4-6D8F-4F42-8AA7-2F1F4678B6D1}" type="presParOf" srcId="{F8FD8538-91C3-4978-AEB8-4C0BF888EF45}" destId="{E7E0A118-096E-4A7C-B84F-2D0AB6E4D705}" srcOrd="0" destOrd="0" presId="urn:microsoft.com/office/officeart/2008/layout/HalfCircleOrganizationChart"/>
    <dgm:cxn modelId="{888523D9-A1AC-4E9A-A5BF-1C83D5A1D3FF}" type="presParOf" srcId="{F8FD8538-91C3-4978-AEB8-4C0BF888EF45}" destId="{A8C44561-556F-4EFA-A402-EA6870EFD3E2}" srcOrd="1" destOrd="0" presId="urn:microsoft.com/office/officeart/2008/layout/HalfCircleOrganizationChart"/>
    <dgm:cxn modelId="{54A8F825-28C9-43EE-A696-65B6F9F22298}" type="presParOf" srcId="{F8FD8538-91C3-4978-AEB8-4C0BF888EF45}" destId="{AFFA073C-778F-48FB-8212-1968F2333F36}" srcOrd="2" destOrd="0" presId="urn:microsoft.com/office/officeart/2008/layout/HalfCircleOrganizationChart"/>
    <dgm:cxn modelId="{66C05115-B7DE-4BB1-883C-045561096090}" type="presParOf" srcId="{F8FD8538-91C3-4978-AEB8-4C0BF888EF45}" destId="{C6088A26-F7E8-414F-9D25-6F560058DA77}" srcOrd="3" destOrd="0" presId="urn:microsoft.com/office/officeart/2008/layout/HalfCircleOrganizationChart"/>
    <dgm:cxn modelId="{352DFFC4-A4FC-4A90-906E-8EBA751DDC14}" type="presParOf" srcId="{1DCBDE44-02B4-42B2-8114-340BCBA9493A}" destId="{4FB5E321-1A30-4F31-93A6-76E1D5643933}" srcOrd="1" destOrd="0" presId="urn:microsoft.com/office/officeart/2008/layout/HalfCircleOrganizationChart"/>
    <dgm:cxn modelId="{A9396122-5A8D-4E2A-AA22-F3181F812A92}" type="presParOf" srcId="{1DCBDE44-02B4-42B2-8114-340BCBA9493A}" destId="{D42D2E5A-9D57-46BA-BDA6-BB3265F7AC35}" srcOrd="2" destOrd="0" presId="urn:microsoft.com/office/officeart/2008/layout/HalfCircleOrganizationChart"/>
    <dgm:cxn modelId="{BE808BB6-1BC5-4342-928C-745167631DEF}" type="presParOf" srcId="{AB0D3D08-44FC-4FE1-8DB7-C35F74A3E710}" destId="{89BA5C9E-5CF1-4C60-8AC3-91348A68EAD5}" srcOrd="2" destOrd="0" presId="urn:microsoft.com/office/officeart/2008/layout/HalfCircleOrganizationChart"/>
    <dgm:cxn modelId="{6E30CD0D-2F35-4BF4-ADD3-421A057119D5}" type="presParOf" srcId="{89BA5C9E-5CF1-4C60-8AC3-91348A68EAD5}" destId="{44F609AF-3211-4089-82BA-87C44AF61EA8}" srcOrd="0" destOrd="0" presId="urn:microsoft.com/office/officeart/2008/layout/HalfCircleOrganizationChart"/>
    <dgm:cxn modelId="{1DB95A36-8BCB-4F0C-A6ED-C5AD5ED99695}" type="presParOf" srcId="{89BA5C9E-5CF1-4C60-8AC3-91348A68EAD5}" destId="{E0AC4788-8A10-4696-B614-0CF11AA4EAD5}" srcOrd="1" destOrd="0" presId="urn:microsoft.com/office/officeart/2008/layout/HalfCircleOrganizationChart"/>
    <dgm:cxn modelId="{25821815-46FC-4F63-B3F0-8915479639C9}" type="presParOf" srcId="{E0AC4788-8A10-4696-B614-0CF11AA4EAD5}" destId="{3EFAC3C7-A4AA-4C86-BBC9-1869CDB0A10F}" srcOrd="0" destOrd="0" presId="urn:microsoft.com/office/officeart/2008/layout/HalfCircleOrganizationChart"/>
    <dgm:cxn modelId="{8461F0C5-BF75-4727-B78A-35EACC24C588}" type="presParOf" srcId="{3EFAC3C7-A4AA-4C86-BBC9-1869CDB0A10F}" destId="{60F29A04-8DFE-4E03-B17C-D24E8B6CDADF}" srcOrd="0" destOrd="0" presId="urn:microsoft.com/office/officeart/2008/layout/HalfCircleOrganizationChart"/>
    <dgm:cxn modelId="{E2630094-9F4F-40FC-8CFB-FD386EA72542}" type="presParOf" srcId="{3EFAC3C7-A4AA-4C86-BBC9-1869CDB0A10F}" destId="{83F9B669-AE30-408E-B1FB-73147F8EA12E}" srcOrd="1" destOrd="0" presId="urn:microsoft.com/office/officeart/2008/layout/HalfCircleOrganizationChart"/>
    <dgm:cxn modelId="{CFE18BB5-7A84-4730-AF8C-3F4E59C88B33}" type="presParOf" srcId="{3EFAC3C7-A4AA-4C86-BBC9-1869CDB0A10F}" destId="{195533A2-744C-4757-A3BA-66532B7C07B5}" srcOrd="2" destOrd="0" presId="urn:microsoft.com/office/officeart/2008/layout/HalfCircleOrganizationChart"/>
    <dgm:cxn modelId="{51EE3DB2-8E79-4194-90C8-BA8589D88FFE}" type="presParOf" srcId="{3EFAC3C7-A4AA-4C86-BBC9-1869CDB0A10F}" destId="{D68E462E-BDDE-4595-B9DC-D45368AA5676}" srcOrd="3" destOrd="0" presId="urn:microsoft.com/office/officeart/2008/layout/HalfCircleOrganizationChart"/>
    <dgm:cxn modelId="{19446D8E-8933-4573-A0E7-63D191E0873E}" type="presParOf" srcId="{E0AC4788-8A10-4696-B614-0CF11AA4EAD5}" destId="{0E85C4CD-6968-4450-AE37-C5F739BA8750}" srcOrd="1" destOrd="0" presId="urn:microsoft.com/office/officeart/2008/layout/HalfCircleOrganizationChart"/>
    <dgm:cxn modelId="{F4E0EEE9-D0B4-4351-BB16-09B259288E96}" type="presParOf" srcId="{E0AC4788-8A10-4696-B614-0CF11AA4EAD5}" destId="{73C6B79F-CF87-4F8F-BBE8-101EE4B7A0D5}"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F609AF-3211-4089-82BA-87C44AF61EA8}">
      <dsp:nvSpPr>
        <dsp:cNvPr id="0" name=""/>
        <dsp:cNvSpPr/>
      </dsp:nvSpPr>
      <dsp:spPr>
        <a:xfrm>
          <a:off x="4733419" y="1456567"/>
          <a:ext cx="631176" cy="456272"/>
        </a:xfrm>
        <a:custGeom>
          <a:avLst/>
          <a:gdLst/>
          <a:ahLst/>
          <a:cxnLst/>
          <a:rect l="0" t="0" r="0" b="0"/>
          <a:pathLst>
            <a:path>
              <a:moveTo>
                <a:pt x="631176" y="0"/>
              </a:moveTo>
              <a:lnTo>
                <a:pt x="631176" y="456272"/>
              </a:lnTo>
              <a:lnTo>
                <a:pt x="0" y="456272"/>
              </a:lnTo>
            </a:path>
          </a:pathLst>
        </a:cu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2B3C36-CA2D-43C5-9B14-29CE9F791645}">
      <dsp:nvSpPr>
        <dsp:cNvPr id="0" name=""/>
        <dsp:cNvSpPr/>
      </dsp:nvSpPr>
      <dsp:spPr>
        <a:xfrm>
          <a:off x="5364595" y="1456567"/>
          <a:ext cx="4600745" cy="1399234"/>
        </a:xfrm>
        <a:custGeom>
          <a:avLst/>
          <a:gdLst/>
          <a:ahLst/>
          <a:cxnLst/>
          <a:rect l="0" t="0" r="0" b="0"/>
          <a:pathLst>
            <a:path>
              <a:moveTo>
                <a:pt x="0" y="0"/>
              </a:moveTo>
              <a:lnTo>
                <a:pt x="0" y="1239539"/>
              </a:lnTo>
              <a:lnTo>
                <a:pt x="4600745" y="1239539"/>
              </a:lnTo>
              <a:lnTo>
                <a:pt x="4600745" y="1399234"/>
              </a:lnTo>
            </a:path>
          </a:pathLst>
        </a:cu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39B3B2-2499-4EEC-94E4-4447437A7455}">
      <dsp:nvSpPr>
        <dsp:cNvPr id="0" name=""/>
        <dsp:cNvSpPr/>
      </dsp:nvSpPr>
      <dsp:spPr>
        <a:xfrm>
          <a:off x="5364595" y="1456567"/>
          <a:ext cx="2760447" cy="1399234"/>
        </a:xfrm>
        <a:custGeom>
          <a:avLst/>
          <a:gdLst/>
          <a:ahLst/>
          <a:cxnLst/>
          <a:rect l="0" t="0" r="0" b="0"/>
          <a:pathLst>
            <a:path>
              <a:moveTo>
                <a:pt x="0" y="0"/>
              </a:moveTo>
              <a:lnTo>
                <a:pt x="0" y="1239539"/>
              </a:lnTo>
              <a:lnTo>
                <a:pt x="2760447" y="1239539"/>
              </a:lnTo>
              <a:lnTo>
                <a:pt x="2760447" y="1399234"/>
              </a:lnTo>
            </a:path>
          </a:pathLst>
        </a:cu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929F51-D8D0-4AD9-92EB-E76891C471A4}">
      <dsp:nvSpPr>
        <dsp:cNvPr id="0" name=""/>
        <dsp:cNvSpPr/>
      </dsp:nvSpPr>
      <dsp:spPr>
        <a:xfrm>
          <a:off x="5364595" y="1456567"/>
          <a:ext cx="920149" cy="1399234"/>
        </a:xfrm>
        <a:custGeom>
          <a:avLst/>
          <a:gdLst/>
          <a:ahLst/>
          <a:cxnLst/>
          <a:rect l="0" t="0" r="0" b="0"/>
          <a:pathLst>
            <a:path>
              <a:moveTo>
                <a:pt x="0" y="0"/>
              </a:moveTo>
              <a:lnTo>
                <a:pt x="0" y="1239539"/>
              </a:lnTo>
              <a:lnTo>
                <a:pt x="920149" y="1239539"/>
              </a:lnTo>
              <a:lnTo>
                <a:pt x="920149" y="1399234"/>
              </a:lnTo>
            </a:path>
          </a:pathLst>
        </a:cu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A2FFD3-6784-4B56-AAA2-C1964EFC6CD5}">
      <dsp:nvSpPr>
        <dsp:cNvPr id="0" name=""/>
        <dsp:cNvSpPr/>
      </dsp:nvSpPr>
      <dsp:spPr>
        <a:xfrm>
          <a:off x="4444446" y="1456567"/>
          <a:ext cx="920149" cy="1399234"/>
        </a:xfrm>
        <a:custGeom>
          <a:avLst/>
          <a:gdLst/>
          <a:ahLst/>
          <a:cxnLst/>
          <a:rect l="0" t="0" r="0" b="0"/>
          <a:pathLst>
            <a:path>
              <a:moveTo>
                <a:pt x="920149" y="0"/>
              </a:moveTo>
              <a:lnTo>
                <a:pt x="920149" y="1239539"/>
              </a:lnTo>
              <a:lnTo>
                <a:pt x="0" y="1239539"/>
              </a:lnTo>
              <a:lnTo>
                <a:pt x="0" y="1399234"/>
              </a:lnTo>
            </a:path>
          </a:pathLst>
        </a:cu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DF552F-E132-4D14-9EC5-D78D313CD792}">
      <dsp:nvSpPr>
        <dsp:cNvPr id="0" name=""/>
        <dsp:cNvSpPr/>
      </dsp:nvSpPr>
      <dsp:spPr>
        <a:xfrm>
          <a:off x="2604148" y="1456567"/>
          <a:ext cx="2760447" cy="1399234"/>
        </a:xfrm>
        <a:custGeom>
          <a:avLst/>
          <a:gdLst/>
          <a:ahLst/>
          <a:cxnLst/>
          <a:rect l="0" t="0" r="0" b="0"/>
          <a:pathLst>
            <a:path>
              <a:moveTo>
                <a:pt x="2760447" y="0"/>
              </a:moveTo>
              <a:lnTo>
                <a:pt x="2760447" y="1239539"/>
              </a:lnTo>
              <a:lnTo>
                <a:pt x="0" y="1239539"/>
              </a:lnTo>
              <a:lnTo>
                <a:pt x="0" y="1399234"/>
              </a:lnTo>
            </a:path>
          </a:pathLst>
        </a:cu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98365F-F31C-4EF7-98AF-8CE32553C812}">
      <dsp:nvSpPr>
        <dsp:cNvPr id="0" name=""/>
        <dsp:cNvSpPr/>
      </dsp:nvSpPr>
      <dsp:spPr>
        <a:xfrm>
          <a:off x="763850" y="1456567"/>
          <a:ext cx="4600745" cy="1399234"/>
        </a:xfrm>
        <a:custGeom>
          <a:avLst/>
          <a:gdLst/>
          <a:ahLst/>
          <a:cxnLst/>
          <a:rect l="0" t="0" r="0" b="0"/>
          <a:pathLst>
            <a:path>
              <a:moveTo>
                <a:pt x="4600745" y="0"/>
              </a:moveTo>
              <a:lnTo>
                <a:pt x="4600745" y="1239539"/>
              </a:lnTo>
              <a:lnTo>
                <a:pt x="0" y="1239539"/>
              </a:lnTo>
              <a:lnTo>
                <a:pt x="0" y="1399234"/>
              </a:lnTo>
            </a:path>
          </a:pathLst>
        </a:cu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22557B-50A9-4DB8-9E3A-35EB76FA0723}">
      <dsp:nvSpPr>
        <dsp:cNvPr id="0" name=""/>
        <dsp:cNvSpPr/>
      </dsp:nvSpPr>
      <dsp:spPr>
        <a:xfrm>
          <a:off x="4984369" y="696113"/>
          <a:ext cx="760453" cy="760453"/>
        </a:xfrm>
        <a:prstGeom prst="arc">
          <a:avLst>
            <a:gd name="adj1" fmla="val 13200000"/>
            <a:gd name="adj2" fmla="val 192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A46D0C-6394-41CC-9BF9-750366A61745}">
      <dsp:nvSpPr>
        <dsp:cNvPr id="0" name=""/>
        <dsp:cNvSpPr/>
      </dsp:nvSpPr>
      <dsp:spPr>
        <a:xfrm>
          <a:off x="4984369" y="696113"/>
          <a:ext cx="760453" cy="760453"/>
        </a:xfrm>
        <a:prstGeom prst="arc">
          <a:avLst>
            <a:gd name="adj1" fmla="val 2400000"/>
            <a:gd name="adj2" fmla="val 84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B36DA2-5197-4446-A12C-CD9876DF08EC}">
      <dsp:nvSpPr>
        <dsp:cNvPr id="0" name=""/>
        <dsp:cNvSpPr/>
      </dsp:nvSpPr>
      <dsp:spPr>
        <a:xfrm>
          <a:off x="4604142" y="832994"/>
          <a:ext cx="1520907" cy="48669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libri"/>
              <a:ea typeface="+mn-ea"/>
              <a:cs typeface="+mn-cs"/>
            </a:rPr>
            <a:t>EMPLEADOR</a:t>
          </a:r>
          <a:endParaRPr lang="es-ES" sz="1600" kern="1200" dirty="0"/>
        </a:p>
      </dsp:txBody>
      <dsp:txXfrm>
        <a:off x="4604142" y="832994"/>
        <a:ext cx="1520907" cy="486690"/>
      </dsp:txXfrm>
    </dsp:sp>
    <dsp:sp modelId="{EB6631BF-C02C-42E3-A5EB-39CAD3F286A9}">
      <dsp:nvSpPr>
        <dsp:cNvPr id="0" name=""/>
        <dsp:cNvSpPr/>
      </dsp:nvSpPr>
      <dsp:spPr>
        <a:xfrm>
          <a:off x="383623" y="2855801"/>
          <a:ext cx="760453" cy="760453"/>
        </a:xfrm>
        <a:prstGeom prst="arc">
          <a:avLst>
            <a:gd name="adj1" fmla="val 13200000"/>
            <a:gd name="adj2" fmla="val 192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823723-4FBC-4E9F-AD3F-67EFF97FFDCC}">
      <dsp:nvSpPr>
        <dsp:cNvPr id="0" name=""/>
        <dsp:cNvSpPr/>
      </dsp:nvSpPr>
      <dsp:spPr>
        <a:xfrm>
          <a:off x="383623" y="2855801"/>
          <a:ext cx="760453" cy="760453"/>
        </a:xfrm>
        <a:prstGeom prst="arc">
          <a:avLst>
            <a:gd name="adj1" fmla="val 2400000"/>
            <a:gd name="adj2" fmla="val 84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46BD0E-7C0A-41DC-95C1-78C654A9123E}">
      <dsp:nvSpPr>
        <dsp:cNvPr id="0" name=""/>
        <dsp:cNvSpPr/>
      </dsp:nvSpPr>
      <dsp:spPr>
        <a:xfrm>
          <a:off x="3397" y="2992683"/>
          <a:ext cx="1520907" cy="48669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libri"/>
              <a:ea typeface="+mn-ea"/>
              <a:cs typeface="+mn-cs"/>
            </a:rPr>
            <a:t>LIDERES DE PROCESO</a:t>
          </a:r>
        </a:p>
      </dsp:txBody>
      <dsp:txXfrm>
        <a:off x="3397" y="2992683"/>
        <a:ext cx="1520907" cy="486690"/>
      </dsp:txXfrm>
    </dsp:sp>
    <dsp:sp modelId="{213B945A-3528-4ECA-B186-F177D6C523F2}">
      <dsp:nvSpPr>
        <dsp:cNvPr id="0" name=""/>
        <dsp:cNvSpPr/>
      </dsp:nvSpPr>
      <dsp:spPr>
        <a:xfrm>
          <a:off x="2223922" y="2855801"/>
          <a:ext cx="760453" cy="760453"/>
        </a:xfrm>
        <a:prstGeom prst="arc">
          <a:avLst>
            <a:gd name="adj1" fmla="val 13200000"/>
            <a:gd name="adj2" fmla="val 192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ECA4E9-9ABF-4341-AE08-6E332426772D}">
      <dsp:nvSpPr>
        <dsp:cNvPr id="0" name=""/>
        <dsp:cNvSpPr/>
      </dsp:nvSpPr>
      <dsp:spPr>
        <a:xfrm>
          <a:off x="2223922" y="2855801"/>
          <a:ext cx="760453" cy="760453"/>
        </a:xfrm>
        <a:prstGeom prst="arc">
          <a:avLst>
            <a:gd name="adj1" fmla="val 2400000"/>
            <a:gd name="adj2" fmla="val 84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1A0D2F-08EA-4E4C-AD4A-A917BC651136}">
      <dsp:nvSpPr>
        <dsp:cNvPr id="0" name=""/>
        <dsp:cNvSpPr/>
      </dsp:nvSpPr>
      <dsp:spPr>
        <a:xfrm>
          <a:off x="1843695" y="2992683"/>
          <a:ext cx="1520907" cy="48669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libri"/>
              <a:ea typeface="+mn-ea"/>
              <a:cs typeface="+mn-cs"/>
            </a:rPr>
            <a:t>COPASST</a:t>
          </a:r>
        </a:p>
      </dsp:txBody>
      <dsp:txXfrm>
        <a:off x="1843695" y="2992683"/>
        <a:ext cx="1520907" cy="486690"/>
      </dsp:txXfrm>
    </dsp:sp>
    <dsp:sp modelId="{A9BA995E-5E47-42C1-B29D-B0E069B861E8}">
      <dsp:nvSpPr>
        <dsp:cNvPr id="0" name=""/>
        <dsp:cNvSpPr/>
      </dsp:nvSpPr>
      <dsp:spPr>
        <a:xfrm>
          <a:off x="4064220" y="2855801"/>
          <a:ext cx="760453" cy="760453"/>
        </a:xfrm>
        <a:prstGeom prst="arc">
          <a:avLst>
            <a:gd name="adj1" fmla="val 13200000"/>
            <a:gd name="adj2" fmla="val 192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21B74D-85B3-4643-B53E-69CC740F31CE}">
      <dsp:nvSpPr>
        <dsp:cNvPr id="0" name=""/>
        <dsp:cNvSpPr/>
      </dsp:nvSpPr>
      <dsp:spPr>
        <a:xfrm>
          <a:off x="4064220" y="2855801"/>
          <a:ext cx="760453" cy="760453"/>
        </a:xfrm>
        <a:prstGeom prst="arc">
          <a:avLst>
            <a:gd name="adj1" fmla="val 2400000"/>
            <a:gd name="adj2" fmla="val 84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EB0BB5-6CBB-4212-BD96-C550C8DB774F}">
      <dsp:nvSpPr>
        <dsp:cNvPr id="0" name=""/>
        <dsp:cNvSpPr/>
      </dsp:nvSpPr>
      <dsp:spPr>
        <a:xfrm>
          <a:off x="3683993" y="2992683"/>
          <a:ext cx="1520907" cy="48669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libri"/>
              <a:ea typeface="+mn-ea"/>
              <a:cs typeface="+mn-cs"/>
            </a:rPr>
            <a:t>COMITÉ CONVIVENCIA</a:t>
          </a:r>
        </a:p>
      </dsp:txBody>
      <dsp:txXfrm>
        <a:off x="3683993" y="2992683"/>
        <a:ext cx="1520907" cy="486690"/>
      </dsp:txXfrm>
    </dsp:sp>
    <dsp:sp modelId="{2C99B4CF-2992-4DB7-B5E0-00095B1321E9}">
      <dsp:nvSpPr>
        <dsp:cNvPr id="0" name=""/>
        <dsp:cNvSpPr/>
      </dsp:nvSpPr>
      <dsp:spPr>
        <a:xfrm>
          <a:off x="5904518" y="2855801"/>
          <a:ext cx="760453" cy="760453"/>
        </a:xfrm>
        <a:prstGeom prst="arc">
          <a:avLst>
            <a:gd name="adj1" fmla="val 13200000"/>
            <a:gd name="adj2" fmla="val 192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59AE00-BE9F-4295-A500-B5F93208B450}">
      <dsp:nvSpPr>
        <dsp:cNvPr id="0" name=""/>
        <dsp:cNvSpPr/>
      </dsp:nvSpPr>
      <dsp:spPr>
        <a:xfrm>
          <a:off x="5904518" y="2855801"/>
          <a:ext cx="760453" cy="760453"/>
        </a:xfrm>
        <a:prstGeom prst="arc">
          <a:avLst>
            <a:gd name="adj1" fmla="val 2400000"/>
            <a:gd name="adj2" fmla="val 84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DFD98D-AE47-442A-B702-C4E5E8B6E88A}">
      <dsp:nvSpPr>
        <dsp:cNvPr id="0" name=""/>
        <dsp:cNvSpPr/>
      </dsp:nvSpPr>
      <dsp:spPr>
        <a:xfrm>
          <a:off x="5524291" y="2992683"/>
          <a:ext cx="1520907" cy="48669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libri"/>
              <a:ea typeface="+mn-ea"/>
              <a:cs typeface="+mn-cs"/>
            </a:rPr>
            <a:t>COMITÉ DE SEGURIDAD VIAL</a:t>
          </a:r>
        </a:p>
      </dsp:txBody>
      <dsp:txXfrm>
        <a:off x="5524291" y="2992683"/>
        <a:ext cx="1520907" cy="486690"/>
      </dsp:txXfrm>
    </dsp:sp>
    <dsp:sp modelId="{D12754CE-014F-4D05-8BFF-0FB2E95CFEE9}">
      <dsp:nvSpPr>
        <dsp:cNvPr id="0" name=""/>
        <dsp:cNvSpPr/>
      </dsp:nvSpPr>
      <dsp:spPr>
        <a:xfrm>
          <a:off x="7744816" y="2855801"/>
          <a:ext cx="760453" cy="760453"/>
        </a:xfrm>
        <a:prstGeom prst="arc">
          <a:avLst>
            <a:gd name="adj1" fmla="val 13200000"/>
            <a:gd name="adj2" fmla="val 192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07970A-DACF-47C6-AE94-98F25CD73DCC}">
      <dsp:nvSpPr>
        <dsp:cNvPr id="0" name=""/>
        <dsp:cNvSpPr/>
      </dsp:nvSpPr>
      <dsp:spPr>
        <a:xfrm>
          <a:off x="7744816" y="2855801"/>
          <a:ext cx="760453" cy="760453"/>
        </a:xfrm>
        <a:prstGeom prst="arc">
          <a:avLst>
            <a:gd name="adj1" fmla="val 2400000"/>
            <a:gd name="adj2" fmla="val 84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A4206B-F743-4843-8D4B-13C5E7E9FF73}">
      <dsp:nvSpPr>
        <dsp:cNvPr id="0" name=""/>
        <dsp:cNvSpPr/>
      </dsp:nvSpPr>
      <dsp:spPr>
        <a:xfrm>
          <a:off x="7364589" y="2992683"/>
          <a:ext cx="1520907" cy="48669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libri"/>
              <a:ea typeface="+mn-ea"/>
              <a:cs typeface="+mn-cs"/>
            </a:rPr>
            <a:t>DEPARTAMENTO AMBIENTAL</a:t>
          </a:r>
        </a:p>
      </dsp:txBody>
      <dsp:txXfrm>
        <a:off x="7364589" y="2992683"/>
        <a:ext cx="1520907" cy="486690"/>
      </dsp:txXfrm>
    </dsp:sp>
    <dsp:sp modelId="{A8C44561-556F-4EFA-A402-EA6870EFD3E2}">
      <dsp:nvSpPr>
        <dsp:cNvPr id="0" name=""/>
        <dsp:cNvSpPr/>
      </dsp:nvSpPr>
      <dsp:spPr>
        <a:xfrm>
          <a:off x="9585114" y="2855801"/>
          <a:ext cx="760453" cy="760453"/>
        </a:xfrm>
        <a:prstGeom prst="arc">
          <a:avLst>
            <a:gd name="adj1" fmla="val 13200000"/>
            <a:gd name="adj2" fmla="val 192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FA073C-778F-48FB-8212-1968F2333F36}">
      <dsp:nvSpPr>
        <dsp:cNvPr id="0" name=""/>
        <dsp:cNvSpPr/>
      </dsp:nvSpPr>
      <dsp:spPr>
        <a:xfrm>
          <a:off x="9585114" y="2855801"/>
          <a:ext cx="760453" cy="760453"/>
        </a:xfrm>
        <a:prstGeom prst="arc">
          <a:avLst>
            <a:gd name="adj1" fmla="val 2400000"/>
            <a:gd name="adj2" fmla="val 84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E0A118-096E-4A7C-B84F-2D0AB6E4D705}">
      <dsp:nvSpPr>
        <dsp:cNvPr id="0" name=""/>
        <dsp:cNvSpPr/>
      </dsp:nvSpPr>
      <dsp:spPr>
        <a:xfrm>
          <a:off x="9204887" y="2992683"/>
          <a:ext cx="1520907" cy="48669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libri"/>
              <a:ea typeface="+mn-ea"/>
              <a:cs typeface="+mn-cs"/>
            </a:rPr>
            <a:t>COORDINACIÓN HSEQ</a:t>
          </a:r>
        </a:p>
      </dsp:txBody>
      <dsp:txXfrm>
        <a:off x="9204887" y="2992683"/>
        <a:ext cx="1520907" cy="486690"/>
      </dsp:txXfrm>
    </dsp:sp>
    <dsp:sp modelId="{83F9B669-AE30-408E-B1FB-73147F8EA12E}">
      <dsp:nvSpPr>
        <dsp:cNvPr id="0" name=""/>
        <dsp:cNvSpPr/>
      </dsp:nvSpPr>
      <dsp:spPr>
        <a:xfrm>
          <a:off x="4064220" y="1775957"/>
          <a:ext cx="760453" cy="760453"/>
        </a:xfrm>
        <a:prstGeom prst="arc">
          <a:avLst>
            <a:gd name="adj1" fmla="val 13200000"/>
            <a:gd name="adj2" fmla="val 192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5533A2-744C-4757-A3BA-66532B7C07B5}">
      <dsp:nvSpPr>
        <dsp:cNvPr id="0" name=""/>
        <dsp:cNvSpPr/>
      </dsp:nvSpPr>
      <dsp:spPr>
        <a:xfrm>
          <a:off x="4064220" y="1775957"/>
          <a:ext cx="760453" cy="760453"/>
        </a:xfrm>
        <a:prstGeom prst="arc">
          <a:avLst>
            <a:gd name="adj1" fmla="val 2400000"/>
            <a:gd name="adj2" fmla="val 8400000"/>
          </a:avLst>
        </a:prstGeom>
        <a:noFill/>
        <a:ln w="15875"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F29A04-8DFE-4E03-B17C-D24E8B6CDADF}">
      <dsp:nvSpPr>
        <dsp:cNvPr id="0" name=""/>
        <dsp:cNvSpPr/>
      </dsp:nvSpPr>
      <dsp:spPr>
        <a:xfrm>
          <a:off x="3683993" y="1912839"/>
          <a:ext cx="1520907" cy="48669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libri"/>
              <a:ea typeface="+mn-ea"/>
              <a:cs typeface="+mn-cs"/>
            </a:rPr>
            <a:t>DIRECTOR / REPRESENTANTE </a:t>
          </a:r>
        </a:p>
      </dsp:txBody>
      <dsp:txXfrm>
        <a:off x="3683993" y="1912839"/>
        <a:ext cx="1520907" cy="486690"/>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26833" cy="463550"/>
          </a:xfrm>
          <a:prstGeom prst="rect">
            <a:avLst/>
          </a:prstGeom>
        </p:spPr>
        <p:txBody>
          <a:bodyPr vert="horz" lIns="92885" tIns="46442" rIns="92885" bIns="46442" rtlCol="0"/>
          <a:lstStyle>
            <a:lvl1pPr algn="l">
              <a:defRPr sz="1200"/>
            </a:lvl1pPr>
          </a:lstStyle>
          <a:p>
            <a:endParaRPr lang="es-CO" dirty="0"/>
          </a:p>
        </p:txBody>
      </p:sp>
      <p:sp>
        <p:nvSpPr>
          <p:cNvPr id="3" name="2 Marcador de fecha"/>
          <p:cNvSpPr>
            <a:spLocks noGrp="1"/>
          </p:cNvSpPr>
          <p:nvPr>
            <p:ph type="dt" sz="quarter" idx="1"/>
          </p:nvPr>
        </p:nvSpPr>
        <p:spPr>
          <a:xfrm>
            <a:off x="3956550" y="0"/>
            <a:ext cx="3026833" cy="463550"/>
          </a:xfrm>
          <a:prstGeom prst="rect">
            <a:avLst/>
          </a:prstGeom>
        </p:spPr>
        <p:txBody>
          <a:bodyPr vert="horz" lIns="92885" tIns="46442" rIns="92885" bIns="46442" rtlCol="0"/>
          <a:lstStyle>
            <a:lvl1pPr algn="r">
              <a:defRPr sz="1200"/>
            </a:lvl1pPr>
          </a:lstStyle>
          <a:p>
            <a:fld id="{A67DCD82-E870-440D-80E8-36EBA908E7B3}" type="datetimeFigureOut">
              <a:rPr lang="es-CO" smtClean="0"/>
              <a:t>26/01/2017</a:t>
            </a:fld>
            <a:endParaRPr lang="es-CO" dirty="0"/>
          </a:p>
        </p:txBody>
      </p:sp>
      <p:sp>
        <p:nvSpPr>
          <p:cNvPr id="4" name="3 Marcador de pie de página"/>
          <p:cNvSpPr>
            <a:spLocks noGrp="1"/>
          </p:cNvSpPr>
          <p:nvPr>
            <p:ph type="ftr" sz="quarter" idx="2"/>
          </p:nvPr>
        </p:nvSpPr>
        <p:spPr>
          <a:xfrm>
            <a:off x="0" y="8805841"/>
            <a:ext cx="3026833" cy="463550"/>
          </a:xfrm>
          <a:prstGeom prst="rect">
            <a:avLst/>
          </a:prstGeom>
        </p:spPr>
        <p:txBody>
          <a:bodyPr vert="horz" lIns="92885" tIns="46442" rIns="92885" bIns="46442" rtlCol="0" anchor="b"/>
          <a:lstStyle>
            <a:lvl1pPr algn="l">
              <a:defRPr sz="1200"/>
            </a:lvl1pPr>
          </a:lstStyle>
          <a:p>
            <a:endParaRPr lang="es-CO" dirty="0"/>
          </a:p>
        </p:txBody>
      </p:sp>
      <p:sp>
        <p:nvSpPr>
          <p:cNvPr id="5" name="4 Marcador de número de diapositiva"/>
          <p:cNvSpPr>
            <a:spLocks noGrp="1"/>
          </p:cNvSpPr>
          <p:nvPr>
            <p:ph type="sldNum" sz="quarter" idx="3"/>
          </p:nvPr>
        </p:nvSpPr>
        <p:spPr>
          <a:xfrm>
            <a:off x="3956550" y="8805841"/>
            <a:ext cx="3026833" cy="463550"/>
          </a:xfrm>
          <a:prstGeom prst="rect">
            <a:avLst/>
          </a:prstGeom>
        </p:spPr>
        <p:txBody>
          <a:bodyPr vert="horz" lIns="92885" tIns="46442" rIns="92885" bIns="46442" rtlCol="0" anchor="b"/>
          <a:lstStyle>
            <a:lvl1pPr algn="r">
              <a:defRPr sz="1200"/>
            </a:lvl1pPr>
          </a:lstStyle>
          <a:p>
            <a:fld id="{6AAC5F71-08CD-422D-BDE3-067414506FDA}" type="slidenum">
              <a:rPr lang="es-CO" smtClean="0"/>
              <a:t>‹Nº›</a:t>
            </a:fld>
            <a:endParaRPr lang="es-CO" dirty="0"/>
          </a:p>
        </p:txBody>
      </p:sp>
    </p:spTree>
    <p:extLst>
      <p:ext uri="{BB962C8B-B14F-4D97-AF65-F5344CB8AC3E}">
        <p14:creationId xmlns:p14="http://schemas.microsoft.com/office/powerpoint/2010/main" val="42822118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27363" cy="463550"/>
          </a:xfrm>
          <a:prstGeom prst="rect">
            <a:avLst/>
          </a:prstGeom>
        </p:spPr>
        <p:txBody>
          <a:bodyPr vert="horz" lIns="91440" tIns="45720" rIns="91440" bIns="45720" rtlCol="0"/>
          <a:lstStyle>
            <a:lvl1pPr algn="l">
              <a:defRPr sz="1200"/>
            </a:lvl1pPr>
          </a:lstStyle>
          <a:p>
            <a:endParaRPr lang="es-CO" dirty="0"/>
          </a:p>
        </p:txBody>
      </p:sp>
      <p:sp>
        <p:nvSpPr>
          <p:cNvPr id="3" name="2 Marcador de fecha"/>
          <p:cNvSpPr>
            <a:spLocks noGrp="1"/>
          </p:cNvSpPr>
          <p:nvPr>
            <p:ph type="dt" idx="1"/>
          </p:nvPr>
        </p:nvSpPr>
        <p:spPr>
          <a:xfrm>
            <a:off x="3956050" y="0"/>
            <a:ext cx="3027363" cy="463550"/>
          </a:xfrm>
          <a:prstGeom prst="rect">
            <a:avLst/>
          </a:prstGeom>
        </p:spPr>
        <p:txBody>
          <a:bodyPr vert="horz" lIns="91440" tIns="45720" rIns="91440" bIns="45720" rtlCol="0"/>
          <a:lstStyle>
            <a:lvl1pPr algn="r">
              <a:defRPr sz="1200"/>
            </a:lvl1pPr>
          </a:lstStyle>
          <a:p>
            <a:fld id="{2ED7877F-6A1B-4AF7-BEF9-519F44C89B50}" type="datetimeFigureOut">
              <a:rPr lang="es-CO" smtClean="0"/>
              <a:t>26/01/2017</a:t>
            </a:fld>
            <a:endParaRPr lang="es-CO" dirty="0"/>
          </a:p>
        </p:txBody>
      </p:sp>
      <p:sp>
        <p:nvSpPr>
          <p:cNvPr id="4" name="3 Marcador de imagen de diapositiva"/>
          <p:cNvSpPr>
            <a:spLocks noGrp="1" noRot="1" noChangeAspect="1"/>
          </p:cNvSpPr>
          <p:nvPr>
            <p:ph type="sldImg" idx="2"/>
          </p:nvPr>
        </p:nvSpPr>
        <p:spPr>
          <a:xfrm>
            <a:off x="417513" y="695325"/>
            <a:ext cx="6149975" cy="3476625"/>
          </a:xfrm>
          <a:prstGeom prst="rect">
            <a:avLst/>
          </a:prstGeom>
          <a:noFill/>
          <a:ln w="12700">
            <a:solidFill>
              <a:prstClr val="black"/>
            </a:solidFill>
          </a:ln>
        </p:spPr>
        <p:txBody>
          <a:bodyPr vert="horz" lIns="91440" tIns="45720" rIns="91440" bIns="45720" rtlCol="0" anchor="ctr"/>
          <a:lstStyle/>
          <a:p>
            <a:endParaRPr lang="es-CO" dirty="0"/>
          </a:p>
        </p:txBody>
      </p:sp>
      <p:sp>
        <p:nvSpPr>
          <p:cNvPr id="5" name="4 Marcador de notas"/>
          <p:cNvSpPr>
            <a:spLocks noGrp="1"/>
          </p:cNvSpPr>
          <p:nvPr>
            <p:ph type="body" sz="quarter" idx="3"/>
          </p:nvPr>
        </p:nvSpPr>
        <p:spPr>
          <a:xfrm>
            <a:off x="698500" y="4403725"/>
            <a:ext cx="5588000" cy="41719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805863"/>
            <a:ext cx="3027363" cy="463550"/>
          </a:xfrm>
          <a:prstGeom prst="rect">
            <a:avLst/>
          </a:prstGeom>
        </p:spPr>
        <p:txBody>
          <a:bodyPr vert="horz" lIns="91440" tIns="45720" rIns="91440" bIns="45720" rtlCol="0" anchor="b"/>
          <a:lstStyle>
            <a:lvl1pPr algn="l">
              <a:defRPr sz="1200"/>
            </a:lvl1pPr>
          </a:lstStyle>
          <a:p>
            <a:endParaRPr lang="es-CO" dirty="0"/>
          </a:p>
        </p:txBody>
      </p:sp>
      <p:sp>
        <p:nvSpPr>
          <p:cNvPr id="7" name="6 Marcador de número de diapositiva"/>
          <p:cNvSpPr>
            <a:spLocks noGrp="1"/>
          </p:cNvSpPr>
          <p:nvPr>
            <p:ph type="sldNum" sz="quarter" idx="5"/>
          </p:nvPr>
        </p:nvSpPr>
        <p:spPr>
          <a:xfrm>
            <a:off x="3956050" y="8805863"/>
            <a:ext cx="3027363" cy="463550"/>
          </a:xfrm>
          <a:prstGeom prst="rect">
            <a:avLst/>
          </a:prstGeom>
        </p:spPr>
        <p:txBody>
          <a:bodyPr vert="horz" lIns="91440" tIns="45720" rIns="91440" bIns="45720" rtlCol="0" anchor="b"/>
          <a:lstStyle>
            <a:lvl1pPr algn="r">
              <a:defRPr sz="1200"/>
            </a:lvl1pPr>
          </a:lstStyle>
          <a:p>
            <a:fld id="{95A5C323-6255-40C9-9D37-45260ED03269}" type="slidenum">
              <a:rPr lang="es-CO" smtClean="0"/>
              <a:t>‹Nº›</a:t>
            </a:fld>
            <a:endParaRPr lang="es-CO" dirty="0"/>
          </a:p>
        </p:txBody>
      </p:sp>
    </p:spTree>
    <p:extLst>
      <p:ext uri="{BB962C8B-B14F-4D97-AF65-F5344CB8AC3E}">
        <p14:creationId xmlns:p14="http://schemas.microsoft.com/office/powerpoint/2010/main" val="1173792280"/>
      </p:ext>
    </p:extLst>
  </p:cSld>
  <p:clrMap bg1="lt1" tx1="dk1" bg2="lt2" tx2="dk2" accent1="accent1" accent2="accent2" accent3="accent3" accent4="accent4" accent5="accent5" accent6="accent6" hlink="hlink" folHlink="folHlink"/>
  <p:notesStyle>
    <a:lvl1pPr marL="0" algn="l" defTabSz="914242" rtl="0" eaLnBrk="1" latinLnBrk="0" hangingPunct="1">
      <a:defRPr sz="1200" kern="1200">
        <a:solidFill>
          <a:schemeClr val="tx1"/>
        </a:solidFill>
        <a:latin typeface="+mn-lt"/>
        <a:ea typeface="+mn-ea"/>
        <a:cs typeface="+mn-cs"/>
      </a:defRPr>
    </a:lvl1pPr>
    <a:lvl2pPr marL="457121" algn="l" defTabSz="914242" rtl="0" eaLnBrk="1" latinLnBrk="0" hangingPunct="1">
      <a:defRPr sz="1200" kern="1200">
        <a:solidFill>
          <a:schemeClr val="tx1"/>
        </a:solidFill>
        <a:latin typeface="+mn-lt"/>
        <a:ea typeface="+mn-ea"/>
        <a:cs typeface="+mn-cs"/>
      </a:defRPr>
    </a:lvl2pPr>
    <a:lvl3pPr marL="914242" algn="l" defTabSz="914242" rtl="0" eaLnBrk="1" latinLnBrk="0" hangingPunct="1">
      <a:defRPr sz="1200" kern="1200">
        <a:solidFill>
          <a:schemeClr val="tx1"/>
        </a:solidFill>
        <a:latin typeface="+mn-lt"/>
        <a:ea typeface="+mn-ea"/>
        <a:cs typeface="+mn-cs"/>
      </a:defRPr>
    </a:lvl3pPr>
    <a:lvl4pPr marL="1371364" algn="l" defTabSz="914242" rtl="0" eaLnBrk="1" latinLnBrk="0" hangingPunct="1">
      <a:defRPr sz="1200" kern="1200">
        <a:solidFill>
          <a:schemeClr val="tx1"/>
        </a:solidFill>
        <a:latin typeface="+mn-lt"/>
        <a:ea typeface="+mn-ea"/>
        <a:cs typeface="+mn-cs"/>
      </a:defRPr>
    </a:lvl4pPr>
    <a:lvl5pPr marL="1828484" algn="l" defTabSz="914242" rtl="0" eaLnBrk="1" latinLnBrk="0" hangingPunct="1">
      <a:defRPr sz="1200" kern="1200">
        <a:solidFill>
          <a:schemeClr val="tx1"/>
        </a:solidFill>
        <a:latin typeface="+mn-lt"/>
        <a:ea typeface="+mn-ea"/>
        <a:cs typeface="+mn-cs"/>
      </a:defRPr>
    </a:lvl5pPr>
    <a:lvl6pPr marL="2285605" algn="l" defTabSz="914242" rtl="0" eaLnBrk="1" latinLnBrk="0" hangingPunct="1">
      <a:defRPr sz="1200" kern="1200">
        <a:solidFill>
          <a:schemeClr val="tx1"/>
        </a:solidFill>
        <a:latin typeface="+mn-lt"/>
        <a:ea typeface="+mn-ea"/>
        <a:cs typeface="+mn-cs"/>
      </a:defRPr>
    </a:lvl6pPr>
    <a:lvl7pPr marL="2742726" algn="l" defTabSz="914242" rtl="0" eaLnBrk="1" latinLnBrk="0" hangingPunct="1">
      <a:defRPr sz="1200" kern="1200">
        <a:solidFill>
          <a:schemeClr val="tx1"/>
        </a:solidFill>
        <a:latin typeface="+mn-lt"/>
        <a:ea typeface="+mn-ea"/>
        <a:cs typeface="+mn-cs"/>
      </a:defRPr>
    </a:lvl7pPr>
    <a:lvl8pPr marL="3199846" algn="l" defTabSz="914242" rtl="0" eaLnBrk="1" latinLnBrk="0" hangingPunct="1">
      <a:defRPr sz="1200" kern="1200">
        <a:solidFill>
          <a:schemeClr val="tx1"/>
        </a:solidFill>
        <a:latin typeface="+mn-lt"/>
        <a:ea typeface="+mn-ea"/>
        <a:cs typeface="+mn-cs"/>
      </a:defRPr>
    </a:lvl8pPr>
    <a:lvl9pPr marL="3656967" algn="l" defTabSz="914242"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4494" y="2521585"/>
            <a:ext cx="8899147" cy="2269067"/>
          </a:xfrm>
        </p:spPr>
        <p:txBody>
          <a:bodyPr anchor="b">
            <a:normAutofit/>
          </a:bodyPr>
          <a:lstStyle>
            <a:lvl1pPr>
              <a:defRPr sz="539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4494" y="4790650"/>
            <a:ext cx="8899147" cy="1129412"/>
          </a:xfrm>
        </p:spPr>
        <p:txBody>
          <a:bodyPr anchor="t"/>
          <a:lstStyle>
            <a:lvl1pPr marL="0" indent="0" algn="l">
              <a:buNone/>
              <a:defRPr>
                <a:solidFill>
                  <a:schemeClr val="tx1">
                    <a:lumMod val="65000"/>
                    <a:lumOff val="35000"/>
                  </a:schemeClr>
                </a:solidFill>
              </a:defRPr>
            </a:lvl1pPr>
            <a:lvl2pPr marL="456377" indent="0" algn="ctr">
              <a:buNone/>
              <a:defRPr>
                <a:solidFill>
                  <a:schemeClr val="tx1">
                    <a:tint val="75000"/>
                  </a:schemeClr>
                </a:solidFill>
              </a:defRPr>
            </a:lvl2pPr>
            <a:lvl3pPr marL="912754" indent="0" algn="ctr">
              <a:buNone/>
              <a:defRPr>
                <a:solidFill>
                  <a:schemeClr val="tx1">
                    <a:tint val="75000"/>
                  </a:schemeClr>
                </a:solidFill>
              </a:defRPr>
            </a:lvl3pPr>
            <a:lvl4pPr marL="1369131" indent="0" algn="ctr">
              <a:buNone/>
              <a:defRPr>
                <a:solidFill>
                  <a:schemeClr val="tx1">
                    <a:tint val="75000"/>
                  </a:schemeClr>
                </a:solidFill>
              </a:defRPr>
            </a:lvl4pPr>
            <a:lvl5pPr marL="1825508" indent="0" algn="ctr">
              <a:buNone/>
              <a:defRPr>
                <a:solidFill>
                  <a:schemeClr val="tx1">
                    <a:tint val="75000"/>
                  </a:schemeClr>
                </a:solidFill>
              </a:defRPr>
            </a:lvl5pPr>
            <a:lvl6pPr marL="2281885" indent="0" algn="ctr">
              <a:buNone/>
              <a:defRPr>
                <a:solidFill>
                  <a:schemeClr val="tx1">
                    <a:tint val="75000"/>
                  </a:schemeClr>
                </a:solidFill>
              </a:defRPr>
            </a:lvl6pPr>
            <a:lvl7pPr marL="2738262" indent="0" algn="ctr">
              <a:buNone/>
              <a:defRPr>
                <a:solidFill>
                  <a:schemeClr val="tx1">
                    <a:tint val="75000"/>
                  </a:schemeClr>
                </a:solidFill>
              </a:defRPr>
            </a:lvl7pPr>
            <a:lvl8pPr marL="3194639" indent="0" algn="ctr">
              <a:buNone/>
              <a:defRPr>
                <a:solidFill>
                  <a:schemeClr val="tx1">
                    <a:tint val="75000"/>
                  </a:schemeClr>
                </a:solidFill>
              </a:defRPr>
            </a:lvl8pPr>
            <a:lvl9pPr marL="3651016"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7" name="Freeform 6"/>
          <p:cNvSpPr/>
          <p:nvPr/>
        </p:nvSpPr>
        <p:spPr bwMode="auto">
          <a:xfrm>
            <a:off x="0" y="4335821"/>
            <a:ext cx="1741472" cy="780752"/>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0843" y="4542123"/>
            <a:ext cx="778346" cy="366139"/>
          </a:xfrm>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4231916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4493" y="611294"/>
            <a:ext cx="8899147" cy="3125698"/>
          </a:xfrm>
        </p:spPr>
        <p:txBody>
          <a:bodyPr anchor="ctr">
            <a:normAutofit/>
          </a:bodyPr>
          <a:lstStyle>
            <a:lvl1pPr algn="l">
              <a:defRPr sz="4791"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4493" y="4366140"/>
            <a:ext cx="8899147" cy="1560186"/>
          </a:xfrm>
        </p:spPr>
        <p:txBody>
          <a:bodyPr anchor="ctr">
            <a:normAutofit/>
          </a:bodyPr>
          <a:lstStyle>
            <a:lvl1pPr marL="0" indent="0" algn="l">
              <a:buNone/>
              <a:defRPr sz="1797">
                <a:solidFill>
                  <a:schemeClr val="tx1">
                    <a:lumMod val="65000"/>
                    <a:lumOff val="35000"/>
                  </a:schemeClr>
                </a:solidFill>
              </a:defRPr>
            </a:lvl1pPr>
            <a:lvl2pPr marL="456377" indent="0">
              <a:buNone/>
              <a:defRPr sz="1797">
                <a:solidFill>
                  <a:schemeClr val="tx1">
                    <a:tint val="75000"/>
                  </a:schemeClr>
                </a:solidFill>
              </a:defRPr>
            </a:lvl2pPr>
            <a:lvl3pPr marL="912754" indent="0">
              <a:buNone/>
              <a:defRPr sz="1597">
                <a:solidFill>
                  <a:schemeClr val="tx1">
                    <a:tint val="75000"/>
                  </a:schemeClr>
                </a:solidFill>
              </a:defRPr>
            </a:lvl3pPr>
            <a:lvl4pPr marL="1369131" indent="0">
              <a:buNone/>
              <a:defRPr sz="1397">
                <a:solidFill>
                  <a:schemeClr val="tx1">
                    <a:tint val="75000"/>
                  </a:schemeClr>
                </a:solidFill>
              </a:defRPr>
            </a:lvl4pPr>
            <a:lvl5pPr marL="1825508" indent="0">
              <a:buNone/>
              <a:defRPr sz="1397">
                <a:solidFill>
                  <a:schemeClr val="tx1">
                    <a:tint val="75000"/>
                  </a:schemeClr>
                </a:solidFill>
              </a:defRPr>
            </a:lvl5pPr>
            <a:lvl6pPr marL="2281885" indent="0">
              <a:buNone/>
              <a:defRPr sz="1397">
                <a:solidFill>
                  <a:schemeClr val="tx1">
                    <a:tint val="75000"/>
                  </a:schemeClr>
                </a:solidFill>
              </a:defRPr>
            </a:lvl6pPr>
            <a:lvl7pPr marL="2738262" indent="0">
              <a:buNone/>
              <a:defRPr sz="1397">
                <a:solidFill>
                  <a:schemeClr val="tx1">
                    <a:tint val="75000"/>
                  </a:schemeClr>
                </a:solidFill>
              </a:defRPr>
            </a:lvl7pPr>
            <a:lvl8pPr marL="3194639" indent="0">
              <a:buNone/>
              <a:defRPr sz="1397">
                <a:solidFill>
                  <a:schemeClr val="tx1">
                    <a:tint val="75000"/>
                  </a:schemeClr>
                </a:solidFill>
              </a:defRPr>
            </a:lvl8pPr>
            <a:lvl9pPr marL="3651016" indent="0">
              <a:buNone/>
              <a:defRPr sz="1397">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9" name="Freeform 11"/>
          <p:cNvSpPr/>
          <p:nvPr/>
        </p:nvSpPr>
        <p:spPr bwMode="auto">
          <a:xfrm flipV="1">
            <a:off x="-4181" y="3187004"/>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0843" y="3253151"/>
            <a:ext cx="778346" cy="366139"/>
          </a:xfrm>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176554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4754" y="611294"/>
            <a:ext cx="8378625" cy="2903643"/>
          </a:xfrm>
        </p:spPr>
        <p:txBody>
          <a:bodyPr anchor="ctr">
            <a:normAutofit/>
          </a:bodyPr>
          <a:lstStyle>
            <a:lvl1pPr algn="l">
              <a:defRPr sz="4791"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69042" y="3514937"/>
            <a:ext cx="7522815" cy="382058"/>
          </a:xfrm>
        </p:spPr>
        <p:txBody>
          <a:bodyPr anchor="ctr">
            <a:noAutofit/>
          </a:bodyPr>
          <a:lstStyle>
            <a:lvl1pPr marL="0" indent="0">
              <a:buFontTx/>
              <a:buNone/>
              <a:defRPr sz="1597">
                <a:solidFill>
                  <a:schemeClr val="tx1">
                    <a:lumMod val="50000"/>
                    <a:lumOff val="50000"/>
                  </a:schemeClr>
                </a:solidFill>
              </a:defRPr>
            </a:lvl1pPr>
            <a:lvl2pPr marL="456377" indent="0">
              <a:buFontTx/>
              <a:buNone/>
              <a:defRPr/>
            </a:lvl2pPr>
            <a:lvl3pPr marL="912754" indent="0">
              <a:buFontTx/>
              <a:buNone/>
              <a:defRPr/>
            </a:lvl3pPr>
            <a:lvl4pPr marL="1369131" indent="0">
              <a:buFontTx/>
              <a:buNone/>
              <a:defRPr/>
            </a:lvl4pPr>
            <a:lvl5pPr marL="1825508"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4493" y="4366140"/>
            <a:ext cx="8899147" cy="1560186"/>
          </a:xfrm>
        </p:spPr>
        <p:txBody>
          <a:bodyPr anchor="ctr">
            <a:normAutofit/>
          </a:bodyPr>
          <a:lstStyle>
            <a:lvl1pPr marL="0" indent="0" algn="l">
              <a:buNone/>
              <a:defRPr sz="1797">
                <a:solidFill>
                  <a:schemeClr val="tx1">
                    <a:lumMod val="65000"/>
                    <a:lumOff val="35000"/>
                  </a:schemeClr>
                </a:solidFill>
              </a:defRPr>
            </a:lvl1pPr>
            <a:lvl2pPr marL="456377" indent="0">
              <a:buNone/>
              <a:defRPr sz="1797">
                <a:solidFill>
                  <a:schemeClr val="tx1">
                    <a:tint val="75000"/>
                  </a:schemeClr>
                </a:solidFill>
              </a:defRPr>
            </a:lvl2pPr>
            <a:lvl3pPr marL="912754" indent="0">
              <a:buNone/>
              <a:defRPr sz="1597">
                <a:solidFill>
                  <a:schemeClr val="tx1">
                    <a:tint val="75000"/>
                  </a:schemeClr>
                </a:solidFill>
              </a:defRPr>
            </a:lvl3pPr>
            <a:lvl4pPr marL="1369131" indent="0">
              <a:buNone/>
              <a:defRPr sz="1397">
                <a:solidFill>
                  <a:schemeClr val="tx1">
                    <a:tint val="75000"/>
                  </a:schemeClr>
                </a:solidFill>
              </a:defRPr>
            </a:lvl4pPr>
            <a:lvl5pPr marL="1825508" indent="0">
              <a:buNone/>
              <a:defRPr sz="1397">
                <a:solidFill>
                  <a:schemeClr val="tx1">
                    <a:tint val="75000"/>
                  </a:schemeClr>
                </a:solidFill>
              </a:defRPr>
            </a:lvl5pPr>
            <a:lvl6pPr marL="2281885" indent="0">
              <a:buNone/>
              <a:defRPr sz="1397">
                <a:solidFill>
                  <a:schemeClr val="tx1">
                    <a:tint val="75000"/>
                  </a:schemeClr>
                </a:solidFill>
              </a:defRPr>
            </a:lvl6pPr>
            <a:lvl7pPr marL="2738262" indent="0">
              <a:buNone/>
              <a:defRPr sz="1397">
                <a:solidFill>
                  <a:schemeClr val="tx1">
                    <a:tint val="75000"/>
                  </a:schemeClr>
                </a:solidFill>
              </a:defRPr>
            </a:lvl7pPr>
            <a:lvl8pPr marL="3194639" indent="0">
              <a:buNone/>
              <a:defRPr sz="1397">
                <a:solidFill>
                  <a:schemeClr val="tx1">
                    <a:tint val="75000"/>
                  </a:schemeClr>
                </a:solidFill>
              </a:defRPr>
            </a:lvl8pPr>
            <a:lvl9pPr marL="3651016" indent="0">
              <a:buNone/>
              <a:defRPr sz="1397">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11" name="Freeform 11"/>
          <p:cNvSpPr/>
          <p:nvPr/>
        </p:nvSpPr>
        <p:spPr bwMode="auto">
          <a:xfrm flipV="1">
            <a:off x="-4181" y="3187004"/>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0843" y="3253151"/>
            <a:ext cx="778346" cy="366139"/>
          </a:xfrm>
        </p:spPr>
        <p:txBody>
          <a:bodyPr/>
          <a:lstStyle/>
          <a:p>
            <a:fld id="{54BCEF19-6307-4CD0-BF3E-B6CE3A2B79BF}" type="slidenum">
              <a:rPr lang="es-CO" smtClean="0"/>
              <a:t>‹Nº›</a:t>
            </a:fld>
            <a:endParaRPr lang="es-CO" dirty="0"/>
          </a:p>
        </p:txBody>
      </p:sp>
      <p:sp>
        <p:nvSpPr>
          <p:cNvPr id="14" name="TextBox 13"/>
          <p:cNvSpPr txBox="1"/>
          <p:nvPr/>
        </p:nvSpPr>
        <p:spPr>
          <a:xfrm>
            <a:off x="2463154" y="649805"/>
            <a:ext cx="608489" cy="586400"/>
          </a:xfrm>
          <a:prstGeom prst="rect">
            <a:avLst/>
          </a:prstGeom>
        </p:spPr>
        <p:txBody>
          <a:bodyPr vert="horz" lIns="91273" tIns="45637" rIns="91273" bIns="45637" rtlCol="0" anchor="ctr">
            <a:noAutofit/>
          </a:bodyPr>
          <a:lstStyle/>
          <a:p>
            <a:pPr lvl="0"/>
            <a:r>
              <a:rPr lang="en-US" sz="7986" baseline="0" dirty="0">
                <a:ln w="3175" cmpd="sng">
                  <a:noFill/>
                </a:ln>
                <a:solidFill>
                  <a:schemeClr val="accent1"/>
                </a:solidFill>
                <a:effectLst/>
                <a:latin typeface="Arial"/>
              </a:rPr>
              <a:t>“</a:t>
            </a:r>
          </a:p>
        </p:txBody>
      </p:sp>
      <p:sp>
        <p:nvSpPr>
          <p:cNvPr id="15" name="TextBox 14"/>
          <p:cNvSpPr txBox="1"/>
          <p:nvPr/>
        </p:nvSpPr>
        <p:spPr>
          <a:xfrm>
            <a:off x="11094590" y="2913376"/>
            <a:ext cx="608489" cy="586400"/>
          </a:xfrm>
          <a:prstGeom prst="rect">
            <a:avLst/>
          </a:prstGeom>
        </p:spPr>
        <p:txBody>
          <a:bodyPr vert="horz" lIns="91273" tIns="45637" rIns="91273" bIns="45637" rtlCol="0" anchor="ctr">
            <a:noAutofit/>
          </a:bodyPr>
          <a:lstStyle/>
          <a:p>
            <a:pPr lvl="0"/>
            <a:r>
              <a:rPr lang="en-US" sz="7986"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40623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4493" y="2445174"/>
            <a:ext cx="8899148" cy="2732414"/>
          </a:xfrm>
        </p:spPr>
        <p:txBody>
          <a:bodyPr anchor="b">
            <a:normAutofit/>
          </a:bodyPr>
          <a:lstStyle>
            <a:lvl1pPr algn="l">
              <a:defRPr sz="4791"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4493" y="5195993"/>
            <a:ext cx="8899148" cy="731649"/>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9" name="Freeform 11"/>
          <p:cNvSpPr/>
          <p:nvPr/>
        </p:nvSpPr>
        <p:spPr bwMode="auto">
          <a:xfrm flipV="1">
            <a:off x="-4181" y="4925369"/>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0843" y="4996930"/>
            <a:ext cx="778346" cy="366139"/>
          </a:xfrm>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3292697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4754" y="611294"/>
            <a:ext cx="8378625" cy="2903643"/>
          </a:xfrm>
        </p:spPr>
        <p:txBody>
          <a:bodyPr anchor="ctr">
            <a:normAutofit/>
          </a:bodyPr>
          <a:lstStyle>
            <a:lvl1pPr algn="l">
              <a:defRPr sz="4791"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4492" y="4355465"/>
            <a:ext cx="8899148" cy="840528"/>
          </a:xfrm>
        </p:spPr>
        <p:txBody>
          <a:bodyPr anchor="b">
            <a:noAutofit/>
          </a:bodyPr>
          <a:lstStyle>
            <a:lvl1pPr marL="0" indent="0">
              <a:buFontTx/>
              <a:buNone/>
              <a:defRPr sz="2396">
                <a:solidFill>
                  <a:schemeClr val="accent1"/>
                </a:solidFill>
              </a:defRPr>
            </a:lvl1pPr>
            <a:lvl2pPr marL="456377" indent="0">
              <a:buFontTx/>
              <a:buNone/>
              <a:defRPr/>
            </a:lvl2pPr>
            <a:lvl3pPr marL="912754" indent="0">
              <a:buFontTx/>
              <a:buNone/>
              <a:defRPr/>
            </a:lvl3pPr>
            <a:lvl4pPr marL="1369131" indent="0">
              <a:buFontTx/>
              <a:buNone/>
              <a:defRPr/>
            </a:lvl4pPr>
            <a:lvl5pPr marL="1825508"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4493" y="5195993"/>
            <a:ext cx="8899148" cy="731649"/>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11" name="Freeform 11"/>
          <p:cNvSpPr/>
          <p:nvPr/>
        </p:nvSpPr>
        <p:spPr bwMode="auto">
          <a:xfrm flipV="1">
            <a:off x="-4181" y="4925369"/>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0843" y="4996930"/>
            <a:ext cx="778346" cy="366139"/>
          </a:xfrm>
        </p:spPr>
        <p:txBody>
          <a:bodyPr/>
          <a:lstStyle/>
          <a:p>
            <a:fld id="{54BCEF19-6307-4CD0-BF3E-B6CE3A2B79BF}" type="slidenum">
              <a:rPr lang="es-CO" smtClean="0"/>
              <a:t>‹Nº›</a:t>
            </a:fld>
            <a:endParaRPr lang="es-CO" dirty="0"/>
          </a:p>
        </p:txBody>
      </p:sp>
      <p:sp>
        <p:nvSpPr>
          <p:cNvPr id="17" name="TextBox 16"/>
          <p:cNvSpPr txBox="1"/>
          <p:nvPr/>
        </p:nvSpPr>
        <p:spPr>
          <a:xfrm>
            <a:off x="2463154" y="649805"/>
            <a:ext cx="608489" cy="586400"/>
          </a:xfrm>
          <a:prstGeom prst="rect">
            <a:avLst/>
          </a:prstGeom>
        </p:spPr>
        <p:txBody>
          <a:bodyPr vert="horz" lIns="91273" tIns="45637" rIns="91273" bIns="45637" rtlCol="0" anchor="ctr">
            <a:noAutofit/>
          </a:bodyPr>
          <a:lstStyle/>
          <a:p>
            <a:pPr lvl="0"/>
            <a:r>
              <a:rPr lang="en-US" sz="7986" baseline="0" dirty="0">
                <a:ln w="3175" cmpd="sng">
                  <a:noFill/>
                </a:ln>
                <a:solidFill>
                  <a:schemeClr val="accent1"/>
                </a:solidFill>
                <a:effectLst/>
                <a:latin typeface="Arial"/>
              </a:rPr>
              <a:t>“</a:t>
            </a:r>
          </a:p>
        </p:txBody>
      </p:sp>
      <p:sp>
        <p:nvSpPr>
          <p:cNvPr id="18" name="TextBox 17"/>
          <p:cNvSpPr txBox="1"/>
          <p:nvPr/>
        </p:nvSpPr>
        <p:spPr>
          <a:xfrm>
            <a:off x="11094590" y="2913376"/>
            <a:ext cx="608489" cy="586400"/>
          </a:xfrm>
          <a:prstGeom prst="rect">
            <a:avLst/>
          </a:prstGeom>
        </p:spPr>
        <p:txBody>
          <a:bodyPr vert="horz" lIns="91273" tIns="45637" rIns="91273" bIns="45637" rtlCol="0" anchor="ctr">
            <a:noAutofit/>
          </a:bodyPr>
          <a:lstStyle/>
          <a:p>
            <a:pPr lvl="0"/>
            <a:r>
              <a:rPr lang="en-US" sz="7986"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14463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4493" y="629150"/>
            <a:ext cx="8899147" cy="2888020"/>
          </a:xfrm>
        </p:spPr>
        <p:txBody>
          <a:bodyPr anchor="ctr">
            <a:normAutofit/>
          </a:bodyPr>
          <a:lstStyle>
            <a:lvl1pPr algn="l">
              <a:defRPr sz="4791"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4492" y="4355465"/>
            <a:ext cx="8899148" cy="840528"/>
          </a:xfrm>
        </p:spPr>
        <p:txBody>
          <a:bodyPr anchor="b">
            <a:noAutofit/>
          </a:bodyPr>
          <a:lstStyle>
            <a:lvl1pPr marL="0" indent="0">
              <a:buFontTx/>
              <a:buNone/>
              <a:defRPr sz="2396">
                <a:solidFill>
                  <a:schemeClr val="accent1"/>
                </a:solidFill>
              </a:defRPr>
            </a:lvl1pPr>
            <a:lvl2pPr marL="456377" indent="0">
              <a:buFontTx/>
              <a:buNone/>
              <a:defRPr/>
            </a:lvl2pPr>
            <a:lvl3pPr marL="912754" indent="0">
              <a:buFontTx/>
              <a:buNone/>
              <a:defRPr/>
            </a:lvl3pPr>
            <a:lvl4pPr marL="1369131" indent="0">
              <a:buFontTx/>
              <a:buNone/>
              <a:defRPr/>
            </a:lvl4pPr>
            <a:lvl5pPr marL="1825508"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4493" y="5195993"/>
            <a:ext cx="8899148" cy="731649"/>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9" name="Freeform 11"/>
          <p:cNvSpPr/>
          <p:nvPr/>
        </p:nvSpPr>
        <p:spPr bwMode="auto">
          <a:xfrm flipV="1">
            <a:off x="-4181" y="4925369"/>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0843" y="4996930"/>
            <a:ext cx="778346" cy="366139"/>
          </a:xfrm>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1401592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8" name="Freeform 11"/>
          <p:cNvSpPr/>
          <p:nvPr/>
        </p:nvSpPr>
        <p:spPr bwMode="auto">
          <a:xfrm flipV="1">
            <a:off x="-4181" y="716360"/>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3011966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869" y="629148"/>
            <a:ext cx="2203577" cy="5298494"/>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4492" y="629148"/>
            <a:ext cx="6465193" cy="5298494"/>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8" name="Freeform 11"/>
          <p:cNvSpPr/>
          <p:nvPr/>
        </p:nvSpPr>
        <p:spPr bwMode="auto">
          <a:xfrm flipV="1">
            <a:off x="-4181" y="716360"/>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1618625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4" name="3 Marcador de pie de página"/>
          <p:cNvSpPr>
            <a:spLocks noGrp="1"/>
          </p:cNvSpPr>
          <p:nvPr>
            <p:ph type="ftr" sz="quarter" idx="11"/>
          </p:nvPr>
        </p:nvSpPr>
        <p:spPr/>
        <p:txBody>
          <a:bodyPr/>
          <a:lstStyle/>
          <a:p>
            <a:endParaRPr lang="es-CO" dirty="0"/>
          </a:p>
        </p:txBody>
      </p:sp>
      <p:sp>
        <p:nvSpPr>
          <p:cNvPr id="5" name="4 Marcador de número de diapositiva"/>
          <p:cNvSpPr>
            <a:spLocks noGrp="1"/>
          </p:cNvSpPr>
          <p:nvPr>
            <p:ph type="sldNum" sz="quarter" idx="12"/>
          </p:nvPr>
        </p:nvSpPr>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4067554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88199" y="625844"/>
            <a:ext cx="8895442" cy="1284448"/>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4492" y="2139527"/>
            <a:ext cx="8899148" cy="378811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8" name="Freeform 11"/>
          <p:cNvSpPr/>
          <p:nvPr/>
        </p:nvSpPr>
        <p:spPr bwMode="auto">
          <a:xfrm flipV="1">
            <a:off x="-4181" y="716360"/>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3837602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4493" y="2064469"/>
            <a:ext cx="8899147" cy="1472880"/>
          </a:xfrm>
        </p:spPr>
        <p:txBody>
          <a:bodyPr anchor="b"/>
          <a:lstStyle>
            <a:lvl1pPr algn="l">
              <a:defRPr sz="3993"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4493" y="3539935"/>
            <a:ext cx="8899147" cy="862790"/>
          </a:xfrm>
        </p:spPr>
        <p:txBody>
          <a:bodyPr anchor="t"/>
          <a:lstStyle>
            <a:lvl1pPr marL="0" indent="0" algn="l">
              <a:buNone/>
              <a:defRPr sz="1996">
                <a:solidFill>
                  <a:schemeClr val="tx1">
                    <a:lumMod val="65000"/>
                    <a:lumOff val="35000"/>
                  </a:schemeClr>
                </a:solidFill>
              </a:defRPr>
            </a:lvl1pPr>
            <a:lvl2pPr marL="456377" indent="0">
              <a:buNone/>
              <a:defRPr sz="1797">
                <a:solidFill>
                  <a:schemeClr val="tx1">
                    <a:tint val="75000"/>
                  </a:schemeClr>
                </a:solidFill>
              </a:defRPr>
            </a:lvl2pPr>
            <a:lvl3pPr marL="912754" indent="0">
              <a:buNone/>
              <a:defRPr sz="1597">
                <a:solidFill>
                  <a:schemeClr val="tx1">
                    <a:tint val="75000"/>
                  </a:schemeClr>
                </a:solidFill>
              </a:defRPr>
            </a:lvl3pPr>
            <a:lvl4pPr marL="1369131" indent="0">
              <a:buNone/>
              <a:defRPr sz="1397">
                <a:solidFill>
                  <a:schemeClr val="tx1">
                    <a:tint val="75000"/>
                  </a:schemeClr>
                </a:solidFill>
              </a:defRPr>
            </a:lvl4pPr>
            <a:lvl5pPr marL="1825508" indent="0">
              <a:buNone/>
              <a:defRPr sz="1397">
                <a:solidFill>
                  <a:schemeClr val="tx1">
                    <a:tint val="75000"/>
                  </a:schemeClr>
                </a:solidFill>
              </a:defRPr>
            </a:lvl5pPr>
            <a:lvl6pPr marL="2281885" indent="0">
              <a:buNone/>
              <a:defRPr sz="1397">
                <a:solidFill>
                  <a:schemeClr val="tx1">
                    <a:tint val="75000"/>
                  </a:schemeClr>
                </a:solidFill>
              </a:defRPr>
            </a:lvl6pPr>
            <a:lvl7pPr marL="2738262" indent="0">
              <a:buNone/>
              <a:defRPr sz="1397">
                <a:solidFill>
                  <a:schemeClr val="tx1">
                    <a:tint val="75000"/>
                  </a:schemeClr>
                </a:solidFill>
              </a:defRPr>
            </a:lvl7pPr>
            <a:lvl8pPr marL="3194639" indent="0">
              <a:buNone/>
              <a:defRPr sz="1397">
                <a:solidFill>
                  <a:schemeClr val="tx1">
                    <a:tint val="75000"/>
                  </a:schemeClr>
                </a:solidFill>
              </a:defRPr>
            </a:lvl8pPr>
            <a:lvl9pPr marL="3651016" indent="0">
              <a:buNone/>
              <a:defRPr sz="1397">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9" name="Freeform 11"/>
          <p:cNvSpPr/>
          <p:nvPr/>
        </p:nvSpPr>
        <p:spPr bwMode="auto">
          <a:xfrm flipV="1">
            <a:off x="-4181" y="3187004"/>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0843" y="3253151"/>
            <a:ext cx="778346" cy="366139"/>
          </a:xfrm>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4211975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4492" y="2139527"/>
            <a:ext cx="4306000" cy="3788115"/>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77639" y="2132128"/>
            <a:ext cx="4306000" cy="3788115"/>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10" name="Freeform 11"/>
          <p:cNvSpPr/>
          <p:nvPr/>
        </p:nvSpPr>
        <p:spPr bwMode="auto">
          <a:xfrm flipV="1">
            <a:off x="-4181" y="716360"/>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0843" y="789971"/>
            <a:ext cx="778346" cy="366139"/>
          </a:xfrm>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303612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4015" y="1978183"/>
            <a:ext cx="3985454" cy="577863"/>
          </a:xfrm>
        </p:spPr>
        <p:txBody>
          <a:bodyPr anchor="b">
            <a:noAutofit/>
          </a:bodyPr>
          <a:lstStyle>
            <a:lvl1pPr marL="0" indent="0">
              <a:buNone/>
              <a:defRPr sz="2396" b="0"/>
            </a:lvl1pPr>
            <a:lvl2pPr marL="456377" indent="0">
              <a:buNone/>
              <a:defRPr sz="1996" b="1"/>
            </a:lvl2pPr>
            <a:lvl3pPr marL="912754" indent="0">
              <a:buNone/>
              <a:defRPr sz="1797" b="1"/>
            </a:lvl3pPr>
            <a:lvl4pPr marL="1369131" indent="0">
              <a:buNone/>
              <a:defRPr sz="1597" b="1"/>
            </a:lvl4pPr>
            <a:lvl5pPr marL="1825508" indent="0">
              <a:buNone/>
              <a:defRPr sz="1597" b="1"/>
            </a:lvl5pPr>
            <a:lvl6pPr marL="2281885" indent="0">
              <a:buNone/>
              <a:defRPr sz="1597" b="1"/>
            </a:lvl6pPr>
            <a:lvl7pPr marL="2738262" indent="0">
              <a:buNone/>
              <a:defRPr sz="1597" b="1"/>
            </a:lvl7pPr>
            <a:lvl8pPr marL="3194639" indent="0">
              <a:buNone/>
              <a:defRPr sz="1597" b="1"/>
            </a:lvl8pPr>
            <a:lvl9pPr marL="3651016" indent="0">
              <a:buNone/>
              <a:defRPr sz="1597" b="1"/>
            </a:lvl9pPr>
          </a:lstStyle>
          <a:p>
            <a:pPr lvl="0"/>
            <a:r>
              <a:rPr lang="es-ES"/>
              <a:t>Editar el estilo de texto del patrón</a:t>
            </a:r>
          </a:p>
        </p:txBody>
      </p:sp>
      <p:sp>
        <p:nvSpPr>
          <p:cNvPr id="4" name="Content Placeholder 3"/>
          <p:cNvSpPr>
            <a:spLocks noGrp="1"/>
          </p:cNvSpPr>
          <p:nvPr>
            <p:ph sz="half" idx="2"/>
          </p:nvPr>
        </p:nvSpPr>
        <p:spPr>
          <a:xfrm>
            <a:off x="2584493" y="2556046"/>
            <a:ext cx="4334976" cy="336337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492946" y="1974946"/>
            <a:ext cx="3991711" cy="577863"/>
          </a:xfrm>
        </p:spPr>
        <p:txBody>
          <a:bodyPr anchor="b">
            <a:noAutofit/>
          </a:bodyPr>
          <a:lstStyle>
            <a:lvl1pPr marL="0" indent="0">
              <a:buNone/>
              <a:defRPr sz="2396" b="0"/>
            </a:lvl1pPr>
            <a:lvl2pPr marL="456377" indent="0">
              <a:buNone/>
              <a:defRPr sz="1996" b="1"/>
            </a:lvl2pPr>
            <a:lvl3pPr marL="912754" indent="0">
              <a:buNone/>
              <a:defRPr sz="1797" b="1"/>
            </a:lvl3pPr>
            <a:lvl4pPr marL="1369131" indent="0">
              <a:buNone/>
              <a:defRPr sz="1597" b="1"/>
            </a:lvl4pPr>
            <a:lvl5pPr marL="1825508" indent="0">
              <a:buNone/>
              <a:defRPr sz="1597" b="1"/>
            </a:lvl5pPr>
            <a:lvl6pPr marL="2281885" indent="0">
              <a:buNone/>
              <a:defRPr sz="1597" b="1"/>
            </a:lvl6pPr>
            <a:lvl7pPr marL="2738262" indent="0">
              <a:buNone/>
              <a:defRPr sz="1597" b="1"/>
            </a:lvl7pPr>
            <a:lvl8pPr marL="3194639" indent="0">
              <a:buNone/>
              <a:defRPr sz="1597" b="1"/>
            </a:lvl8pPr>
            <a:lvl9pPr marL="3651016" indent="0">
              <a:buNone/>
              <a:defRPr sz="1597" b="1"/>
            </a:lvl9pPr>
          </a:lstStyle>
          <a:p>
            <a:pPr lvl="0"/>
            <a:r>
              <a:rPr lang="es-ES"/>
              <a:t>Editar el estilo de texto del patrón</a:t>
            </a:r>
          </a:p>
        </p:txBody>
      </p:sp>
      <p:sp>
        <p:nvSpPr>
          <p:cNvPr id="6" name="Content Placeholder 5"/>
          <p:cNvSpPr>
            <a:spLocks noGrp="1"/>
          </p:cNvSpPr>
          <p:nvPr>
            <p:ph sz="quarter" idx="4"/>
          </p:nvPr>
        </p:nvSpPr>
        <p:spPr>
          <a:xfrm>
            <a:off x="7153892" y="2552809"/>
            <a:ext cx="4330765" cy="336337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8" name="Footer Placeholder 7"/>
          <p:cNvSpPr>
            <a:spLocks noGrp="1"/>
          </p:cNvSpPr>
          <p:nvPr>
            <p:ph type="ftr" sz="quarter" idx="11"/>
          </p:nvPr>
        </p:nvSpPr>
        <p:spPr/>
        <p:txBody>
          <a:bodyPr/>
          <a:lstStyle/>
          <a:p>
            <a:endParaRPr lang="es-CO" dirty="0"/>
          </a:p>
        </p:txBody>
      </p:sp>
      <p:sp>
        <p:nvSpPr>
          <p:cNvPr id="12" name="Freeform 11"/>
          <p:cNvSpPr/>
          <p:nvPr/>
        </p:nvSpPr>
        <p:spPr bwMode="auto">
          <a:xfrm flipV="1">
            <a:off x="-4181" y="716360"/>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0843" y="789971"/>
            <a:ext cx="778346" cy="366139"/>
          </a:xfrm>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1264789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4" name="Footer Placeholder 3"/>
          <p:cNvSpPr>
            <a:spLocks noGrp="1"/>
          </p:cNvSpPr>
          <p:nvPr>
            <p:ph type="ftr" sz="quarter" idx="11"/>
          </p:nvPr>
        </p:nvSpPr>
        <p:spPr/>
        <p:txBody>
          <a:bodyPr/>
          <a:lstStyle/>
          <a:p>
            <a:endParaRPr lang="es-CO" dirty="0"/>
          </a:p>
        </p:txBody>
      </p:sp>
      <p:sp>
        <p:nvSpPr>
          <p:cNvPr id="7" name="Freeform 11"/>
          <p:cNvSpPr/>
          <p:nvPr/>
        </p:nvSpPr>
        <p:spPr bwMode="auto">
          <a:xfrm flipV="1">
            <a:off x="-4181" y="716360"/>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351301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3" name="Footer Placeholder 2"/>
          <p:cNvSpPr>
            <a:spLocks noGrp="1"/>
          </p:cNvSpPr>
          <p:nvPr>
            <p:ph type="ftr" sz="quarter" idx="11"/>
          </p:nvPr>
        </p:nvSpPr>
        <p:spPr/>
        <p:txBody>
          <a:bodyPr/>
          <a:lstStyle/>
          <a:p>
            <a:endParaRPr lang="es-CO" dirty="0"/>
          </a:p>
        </p:txBody>
      </p:sp>
      <p:sp>
        <p:nvSpPr>
          <p:cNvPr id="6" name="Freeform 11"/>
          <p:cNvSpPr/>
          <p:nvPr/>
        </p:nvSpPr>
        <p:spPr bwMode="auto">
          <a:xfrm flipV="1">
            <a:off x="-4181" y="716360"/>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917320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4493" y="447327"/>
            <a:ext cx="3498809" cy="979024"/>
          </a:xfrm>
        </p:spPr>
        <p:txBody>
          <a:bodyPr anchor="b"/>
          <a:lstStyle>
            <a:lvl1pPr algn="l">
              <a:defRPr sz="1996"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11486" y="447327"/>
            <a:ext cx="5172154" cy="5430005"/>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4493" y="1603054"/>
            <a:ext cx="3498809" cy="4274276"/>
          </a:xfrm>
        </p:spPr>
        <p:txBody>
          <a:bodyPr/>
          <a:lstStyle>
            <a:lvl1pPr marL="0" indent="0">
              <a:buNone/>
              <a:defRPr sz="1397"/>
            </a:lvl1pPr>
            <a:lvl2pPr marL="456377" indent="0">
              <a:buNone/>
              <a:defRPr sz="1198"/>
            </a:lvl2pPr>
            <a:lvl3pPr marL="912754" indent="0">
              <a:buNone/>
              <a:defRPr sz="998"/>
            </a:lvl3pPr>
            <a:lvl4pPr marL="1369131" indent="0">
              <a:buNone/>
              <a:defRPr sz="898"/>
            </a:lvl4pPr>
            <a:lvl5pPr marL="1825508" indent="0">
              <a:buNone/>
              <a:defRPr sz="898"/>
            </a:lvl5pPr>
            <a:lvl6pPr marL="2281885" indent="0">
              <a:buNone/>
              <a:defRPr sz="898"/>
            </a:lvl6pPr>
            <a:lvl7pPr marL="2738262" indent="0">
              <a:buNone/>
              <a:defRPr sz="898"/>
            </a:lvl7pPr>
            <a:lvl8pPr marL="3194639" indent="0">
              <a:buNone/>
              <a:defRPr sz="898"/>
            </a:lvl8pPr>
            <a:lvl9pPr marL="3651016" indent="0">
              <a:buNone/>
              <a:defRPr sz="898"/>
            </a:lvl9pPr>
          </a:lstStyle>
          <a:p>
            <a:pPr lvl="0"/>
            <a:r>
              <a:rPr lang="es-ES"/>
              <a:t>Editar el estilo de texto del patrón</a:t>
            </a:r>
          </a:p>
        </p:txBody>
      </p:sp>
      <p:sp>
        <p:nvSpPr>
          <p:cNvPr id="5" name="Date Placeholder 4"/>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9" name="Freeform 11"/>
          <p:cNvSpPr/>
          <p:nvPr/>
        </p:nvSpPr>
        <p:spPr bwMode="auto">
          <a:xfrm flipV="1">
            <a:off x="-4181" y="716360"/>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549333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4493" y="4813935"/>
            <a:ext cx="8899148" cy="568312"/>
          </a:xfrm>
        </p:spPr>
        <p:txBody>
          <a:bodyPr anchor="b">
            <a:normAutofit/>
          </a:bodyPr>
          <a:lstStyle>
            <a:lvl1pPr algn="l">
              <a:defRPr sz="2396"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4492" y="636729"/>
            <a:ext cx="8899148" cy="3865678"/>
          </a:xfrm>
        </p:spPr>
        <p:txBody>
          <a:bodyPr anchor="t">
            <a:normAutofit/>
          </a:bodyPr>
          <a:lstStyle>
            <a:lvl1pPr marL="0" indent="0" algn="ctr">
              <a:buNone/>
              <a:defRPr sz="1597"/>
            </a:lvl1pPr>
            <a:lvl2pPr marL="456377" indent="0">
              <a:buNone/>
              <a:defRPr sz="1597"/>
            </a:lvl2pPr>
            <a:lvl3pPr marL="912754" indent="0">
              <a:buNone/>
              <a:defRPr sz="1597"/>
            </a:lvl3pPr>
            <a:lvl4pPr marL="1369131" indent="0">
              <a:buNone/>
              <a:defRPr sz="1597"/>
            </a:lvl4pPr>
            <a:lvl5pPr marL="1825508" indent="0">
              <a:buNone/>
              <a:defRPr sz="1597"/>
            </a:lvl5pPr>
            <a:lvl6pPr marL="2281885" indent="0">
              <a:buNone/>
              <a:defRPr sz="1597"/>
            </a:lvl6pPr>
            <a:lvl7pPr marL="2738262" indent="0">
              <a:buNone/>
              <a:defRPr sz="1597"/>
            </a:lvl7pPr>
            <a:lvl8pPr marL="3194639" indent="0">
              <a:buNone/>
              <a:defRPr sz="1597"/>
            </a:lvl8pPr>
            <a:lvl9pPr marL="3651016" indent="0">
              <a:buNone/>
              <a:defRPr sz="1597"/>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4493" y="5382247"/>
            <a:ext cx="8899148" cy="495083"/>
          </a:xfrm>
        </p:spPr>
        <p:txBody>
          <a:bodyPr>
            <a:normAutofit/>
          </a:bodyPr>
          <a:lstStyle>
            <a:lvl1pPr marL="0" indent="0">
              <a:buNone/>
              <a:defRPr sz="1198"/>
            </a:lvl1pPr>
            <a:lvl2pPr marL="456377" indent="0">
              <a:buNone/>
              <a:defRPr sz="1198"/>
            </a:lvl2pPr>
            <a:lvl3pPr marL="912754" indent="0">
              <a:buNone/>
              <a:defRPr sz="998"/>
            </a:lvl3pPr>
            <a:lvl4pPr marL="1369131" indent="0">
              <a:buNone/>
              <a:defRPr sz="898"/>
            </a:lvl4pPr>
            <a:lvl5pPr marL="1825508" indent="0">
              <a:buNone/>
              <a:defRPr sz="898"/>
            </a:lvl5pPr>
            <a:lvl6pPr marL="2281885" indent="0">
              <a:buNone/>
              <a:defRPr sz="898"/>
            </a:lvl6pPr>
            <a:lvl7pPr marL="2738262" indent="0">
              <a:buNone/>
              <a:defRPr sz="898"/>
            </a:lvl7pPr>
            <a:lvl8pPr marL="3194639" indent="0">
              <a:buNone/>
              <a:defRPr sz="898"/>
            </a:lvl8pPr>
            <a:lvl9pPr marL="3651016" indent="0">
              <a:buNone/>
              <a:defRPr sz="898"/>
            </a:lvl9pPr>
          </a:lstStyle>
          <a:p>
            <a:pPr lvl="0"/>
            <a:r>
              <a:rPr lang="es-ES"/>
              <a:t>Editar el estilo de texto del patrón</a:t>
            </a:r>
          </a:p>
        </p:txBody>
      </p:sp>
      <p:sp>
        <p:nvSpPr>
          <p:cNvPr id="5" name="Date Placeholder 4"/>
          <p:cNvSpPr>
            <a:spLocks noGrp="1"/>
          </p:cNvSpPr>
          <p:nvPr>
            <p:ph type="dt" sz="half" idx="10"/>
          </p:nvPr>
        </p:nvSpPr>
        <p:spPr/>
        <p:txBody>
          <a:bodyPr/>
          <a:lstStyle/>
          <a:p>
            <a:fld id="{C4133640-FE36-4D06-BBA9-D8F7812EB92E}" type="datetimeFigureOut">
              <a:rPr lang="es-CO" smtClean="0"/>
              <a:t>26/01/2017</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9" name="Freeform 11"/>
          <p:cNvSpPr/>
          <p:nvPr/>
        </p:nvSpPr>
        <p:spPr bwMode="auto">
          <a:xfrm flipV="1">
            <a:off x="-4181" y="4925369"/>
            <a:ext cx="1585631" cy="508706"/>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0843" y="4996930"/>
            <a:ext cx="778346" cy="366139"/>
          </a:xfrm>
        </p:spPr>
        <p:txBody>
          <a:bodyPr/>
          <a:lstStyle/>
          <a:p>
            <a:fld id="{54BCEF19-6307-4CD0-BF3E-B6CE3A2B79BF}" type="slidenum">
              <a:rPr lang="es-CO" smtClean="0"/>
              <a:t>‹Nº›</a:t>
            </a:fld>
            <a:endParaRPr lang="es-CO" dirty="0"/>
          </a:p>
        </p:txBody>
      </p:sp>
    </p:spTree>
    <p:extLst>
      <p:ext uri="{BB962C8B-B14F-4D97-AF65-F5344CB8AC3E}">
        <p14:creationId xmlns:p14="http://schemas.microsoft.com/office/powerpoint/2010/main" val="2823503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9235"/>
            <a:ext cx="2846318" cy="6657069"/>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171" y="-788"/>
            <a:ext cx="2352378" cy="6873078"/>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547" cy="68770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88198" y="625844"/>
            <a:ext cx="8895442" cy="1284448"/>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4492" y="2139527"/>
            <a:ext cx="8899148" cy="3896995"/>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42724" y="6147466"/>
            <a:ext cx="1144193" cy="371425"/>
          </a:xfrm>
          <a:prstGeom prst="rect">
            <a:avLst/>
          </a:prstGeom>
        </p:spPr>
        <p:txBody>
          <a:bodyPr vert="horz" lIns="91440" tIns="45720" rIns="91440" bIns="45720" rtlCol="0" anchor="ctr"/>
          <a:lstStyle>
            <a:lvl1pPr algn="r">
              <a:defRPr sz="898">
                <a:solidFill>
                  <a:schemeClr val="tx1">
                    <a:tint val="75000"/>
                  </a:schemeClr>
                </a:solidFill>
              </a:defRPr>
            </a:lvl1pPr>
          </a:lstStyle>
          <a:p>
            <a:fld id="{C4133640-FE36-4D06-BBA9-D8F7812EB92E}" type="datetimeFigureOut">
              <a:rPr lang="es-CO" smtClean="0"/>
              <a:t>26/01/2017</a:t>
            </a:fld>
            <a:endParaRPr lang="es-CO" dirty="0"/>
          </a:p>
        </p:txBody>
      </p:sp>
      <p:sp>
        <p:nvSpPr>
          <p:cNvPr id="5" name="Footer Placeholder 4"/>
          <p:cNvSpPr>
            <a:spLocks noGrp="1"/>
          </p:cNvSpPr>
          <p:nvPr>
            <p:ph type="ftr" sz="quarter" idx="3"/>
          </p:nvPr>
        </p:nvSpPr>
        <p:spPr>
          <a:xfrm>
            <a:off x="2584493" y="6152853"/>
            <a:ext cx="7606108" cy="366139"/>
          </a:xfrm>
          <a:prstGeom prst="rect">
            <a:avLst/>
          </a:prstGeom>
        </p:spPr>
        <p:txBody>
          <a:bodyPr vert="horz" lIns="91440" tIns="45720" rIns="91440" bIns="45720" rtlCol="0" anchor="ctr"/>
          <a:lstStyle>
            <a:lvl1pPr algn="l">
              <a:defRPr sz="898">
                <a:solidFill>
                  <a:schemeClr val="tx1">
                    <a:tint val="75000"/>
                  </a:schemeClr>
                </a:solidFill>
              </a:defRPr>
            </a:lvl1pPr>
          </a:lstStyle>
          <a:p>
            <a:endParaRPr lang="es-CO" dirty="0"/>
          </a:p>
        </p:txBody>
      </p:sp>
      <p:sp>
        <p:nvSpPr>
          <p:cNvPr id="6" name="Slide Number Placeholder 5"/>
          <p:cNvSpPr>
            <a:spLocks noGrp="1"/>
          </p:cNvSpPr>
          <p:nvPr>
            <p:ph type="sldNum" sz="quarter" idx="4"/>
          </p:nvPr>
        </p:nvSpPr>
        <p:spPr bwMode="gray">
          <a:xfrm>
            <a:off x="530843" y="789971"/>
            <a:ext cx="778346" cy="366139"/>
          </a:xfrm>
          <a:prstGeom prst="rect">
            <a:avLst/>
          </a:prstGeom>
        </p:spPr>
        <p:txBody>
          <a:bodyPr vert="horz" lIns="91440" tIns="45720" rIns="91440" bIns="45720" rtlCol="0" anchor="ctr"/>
          <a:lstStyle>
            <a:lvl1pPr algn="r">
              <a:defRPr sz="1996">
                <a:solidFill>
                  <a:srgbClr val="FEFFFF"/>
                </a:solidFill>
              </a:defRPr>
            </a:lvl1pPr>
          </a:lstStyle>
          <a:p>
            <a:fld id="{54BCEF19-6307-4CD0-BF3E-B6CE3A2B79BF}" type="slidenum">
              <a:rPr lang="es-CO" smtClean="0"/>
              <a:t>‹Nº›</a:t>
            </a:fld>
            <a:endParaRPr lang="es-CO" dirty="0"/>
          </a:p>
        </p:txBody>
      </p:sp>
    </p:spTree>
    <p:extLst>
      <p:ext uri="{BB962C8B-B14F-4D97-AF65-F5344CB8AC3E}">
        <p14:creationId xmlns:p14="http://schemas.microsoft.com/office/powerpoint/2010/main" val="73265774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50" r:id="rId17"/>
  </p:sldLayoutIdLst>
  <p:txStyles>
    <p:titleStyle>
      <a:lvl1pPr algn="l" defTabSz="456377" rtl="0" eaLnBrk="1" latinLnBrk="0" hangingPunct="1">
        <a:spcBef>
          <a:spcPct val="0"/>
        </a:spcBef>
        <a:buNone/>
        <a:defRPr sz="3594"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283" indent="-342283" algn="l" defTabSz="456377" rtl="0" eaLnBrk="1" latinLnBrk="0" hangingPunct="1">
        <a:spcBef>
          <a:spcPts val="998"/>
        </a:spcBef>
        <a:spcAft>
          <a:spcPts val="0"/>
        </a:spcAft>
        <a:buClr>
          <a:schemeClr val="accent1"/>
        </a:buClr>
        <a:buFont typeface="Wingdings 3" charset="2"/>
        <a:buChar char=""/>
        <a:defRPr sz="1797" kern="1200">
          <a:solidFill>
            <a:schemeClr val="tx1">
              <a:lumMod val="75000"/>
              <a:lumOff val="25000"/>
            </a:schemeClr>
          </a:solidFill>
          <a:latin typeface="+mn-lt"/>
          <a:ea typeface="+mn-ea"/>
          <a:cs typeface="+mn-cs"/>
        </a:defRPr>
      </a:lvl1pPr>
      <a:lvl2pPr marL="741613" indent="-285236" algn="l" defTabSz="456377" rtl="0" eaLnBrk="1" latinLnBrk="0" hangingPunct="1">
        <a:spcBef>
          <a:spcPts val="998"/>
        </a:spcBef>
        <a:spcAft>
          <a:spcPts val="0"/>
        </a:spcAft>
        <a:buClr>
          <a:schemeClr val="accent1"/>
        </a:buClr>
        <a:buFont typeface="Wingdings 3" charset="2"/>
        <a:buChar char=""/>
        <a:defRPr sz="1597" kern="1200">
          <a:solidFill>
            <a:schemeClr val="tx1">
              <a:lumMod val="75000"/>
              <a:lumOff val="25000"/>
            </a:schemeClr>
          </a:solidFill>
          <a:latin typeface="+mn-lt"/>
          <a:ea typeface="+mn-ea"/>
          <a:cs typeface="+mn-cs"/>
        </a:defRPr>
      </a:lvl2pPr>
      <a:lvl3pPr marL="1140943" indent="-228189" algn="l" defTabSz="456377" rtl="0" eaLnBrk="1" latinLnBrk="0" hangingPunct="1">
        <a:spcBef>
          <a:spcPts val="998"/>
        </a:spcBef>
        <a:spcAft>
          <a:spcPts val="0"/>
        </a:spcAft>
        <a:buClr>
          <a:schemeClr val="accent1"/>
        </a:buClr>
        <a:buFont typeface="Wingdings 3" charset="2"/>
        <a:buChar char=""/>
        <a:defRPr sz="1397" kern="1200">
          <a:solidFill>
            <a:schemeClr val="tx1">
              <a:lumMod val="75000"/>
              <a:lumOff val="25000"/>
            </a:schemeClr>
          </a:solidFill>
          <a:latin typeface="+mn-lt"/>
          <a:ea typeface="+mn-ea"/>
          <a:cs typeface="+mn-cs"/>
        </a:defRPr>
      </a:lvl3pPr>
      <a:lvl4pPr marL="1597320" indent="-228189" algn="l" defTabSz="456377" rtl="0" eaLnBrk="1" latinLnBrk="0" hangingPunct="1">
        <a:spcBef>
          <a:spcPts val="998"/>
        </a:spcBef>
        <a:spcAft>
          <a:spcPts val="0"/>
        </a:spcAft>
        <a:buClr>
          <a:schemeClr val="accent1"/>
        </a:buClr>
        <a:buFont typeface="Wingdings 3" charset="2"/>
        <a:buChar char=""/>
        <a:defRPr sz="1198" kern="1200">
          <a:solidFill>
            <a:schemeClr val="tx1">
              <a:lumMod val="75000"/>
              <a:lumOff val="25000"/>
            </a:schemeClr>
          </a:solidFill>
          <a:latin typeface="+mn-lt"/>
          <a:ea typeface="+mn-ea"/>
          <a:cs typeface="+mn-cs"/>
        </a:defRPr>
      </a:lvl4pPr>
      <a:lvl5pPr marL="2053697" indent="-228189" algn="l" defTabSz="456377" rtl="0" eaLnBrk="1" latinLnBrk="0" hangingPunct="1">
        <a:spcBef>
          <a:spcPts val="998"/>
        </a:spcBef>
        <a:spcAft>
          <a:spcPts val="0"/>
        </a:spcAft>
        <a:buClr>
          <a:schemeClr val="accent1"/>
        </a:buClr>
        <a:buFont typeface="Wingdings 3" charset="2"/>
        <a:buChar char=""/>
        <a:defRPr sz="1198" kern="1200">
          <a:solidFill>
            <a:schemeClr val="tx1">
              <a:lumMod val="75000"/>
              <a:lumOff val="25000"/>
            </a:schemeClr>
          </a:solidFill>
          <a:latin typeface="+mn-lt"/>
          <a:ea typeface="+mn-ea"/>
          <a:cs typeface="+mn-cs"/>
        </a:defRPr>
      </a:lvl5pPr>
      <a:lvl6pPr marL="2510074" indent="-228189" algn="l" defTabSz="456377" rtl="0" eaLnBrk="1" latinLnBrk="0" hangingPunct="1">
        <a:spcBef>
          <a:spcPts val="998"/>
        </a:spcBef>
        <a:spcAft>
          <a:spcPts val="0"/>
        </a:spcAft>
        <a:buClr>
          <a:schemeClr val="accent1"/>
        </a:buClr>
        <a:buFont typeface="Wingdings 3" charset="2"/>
        <a:buChar char=""/>
        <a:defRPr sz="1198" kern="1200">
          <a:solidFill>
            <a:schemeClr val="tx1">
              <a:lumMod val="75000"/>
              <a:lumOff val="25000"/>
            </a:schemeClr>
          </a:solidFill>
          <a:latin typeface="+mn-lt"/>
          <a:ea typeface="+mn-ea"/>
          <a:cs typeface="+mn-cs"/>
        </a:defRPr>
      </a:lvl6pPr>
      <a:lvl7pPr marL="2966451" indent="-228189" algn="l" defTabSz="456377" rtl="0" eaLnBrk="1" latinLnBrk="0" hangingPunct="1">
        <a:spcBef>
          <a:spcPts val="998"/>
        </a:spcBef>
        <a:spcAft>
          <a:spcPts val="0"/>
        </a:spcAft>
        <a:buClr>
          <a:schemeClr val="accent1"/>
        </a:buClr>
        <a:buFont typeface="Wingdings 3" charset="2"/>
        <a:buChar char=""/>
        <a:defRPr sz="1198" kern="1200">
          <a:solidFill>
            <a:schemeClr val="tx1">
              <a:lumMod val="75000"/>
              <a:lumOff val="25000"/>
            </a:schemeClr>
          </a:solidFill>
          <a:latin typeface="+mn-lt"/>
          <a:ea typeface="+mn-ea"/>
          <a:cs typeface="+mn-cs"/>
        </a:defRPr>
      </a:lvl7pPr>
      <a:lvl8pPr marL="3422828" indent="-228189" algn="l" defTabSz="456377" rtl="0" eaLnBrk="1" latinLnBrk="0" hangingPunct="1">
        <a:spcBef>
          <a:spcPts val="998"/>
        </a:spcBef>
        <a:spcAft>
          <a:spcPts val="0"/>
        </a:spcAft>
        <a:buClr>
          <a:schemeClr val="accent1"/>
        </a:buClr>
        <a:buFont typeface="Wingdings 3" charset="2"/>
        <a:buChar char=""/>
        <a:defRPr sz="1198" kern="1200">
          <a:solidFill>
            <a:schemeClr val="tx1">
              <a:lumMod val="75000"/>
              <a:lumOff val="25000"/>
            </a:schemeClr>
          </a:solidFill>
          <a:latin typeface="+mn-lt"/>
          <a:ea typeface="+mn-ea"/>
          <a:cs typeface="+mn-cs"/>
        </a:defRPr>
      </a:lvl8pPr>
      <a:lvl9pPr marL="3879205" indent="-228189" algn="l" defTabSz="456377" rtl="0" eaLnBrk="1" latinLnBrk="0" hangingPunct="1">
        <a:spcBef>
          <a:spcPts val="998"/>
        </a:spcBef>
        <a:spcAft>
          <a:spcPts val="0"/>
        </a:spcAft>
        <a:buClr>
          <a:schemeClr val="accent1"/>
        </a:buClr>
        <a:buFont typeface="Wingdings 3" charset="2"/>
        <a:buChar char=""/>
        <a:defRPr sz="1198" kern="1200">
          <a:solidFill>
            <a:schemeClr val="tx1">
              <a:lumMod val="75000"/>
              <a:lumOff val="25000"/>
            </a:schemeClr>
          </a:solidFill>
          <a:latin typeface="+mn-lt"/>
          <a:ea typeface="+mn-ea"/>
          <a:cs typeface="+mn-cs"/>
        </a:defRPr>
      </a:lvl9pPr>
    </p:bodyStyle>
    <p:otherStyle>
      <a:defPPr>
        <a:defRPr lang="en-US"/>
      </a:defPPr>
      <a:lvl1pPr marL="0" algn="l" defTabSz="456377" rtl="0" eaLnBrk="1" latinLnBrk="0" hangingPunct="1">
        <a:defRPr sz="1797" kern="1200">
          <a:solidFill>
            <a:schemeClr val="tx1"/>
          </a:solidFill>
          <a:latin typeface="+mn-lt"/>
          <a:ea typeface="+mn-ea"/>
          <a:cs typeface="+mn-cs"/>
        </a:defRPr>
      </a:lvl1pPr>
      <a:lvl2pPr marL="456377" algn="l" defTabSz="456377" rtl="0" eaLnBrk="1" latinLnBrk="0" hangingPunct="1">
        <a:defRPr sz="1797" kern="1200">
          <a:solidFill>
            <a:schemeClr val="tx1"/>
          </a:solidFill>
          <a:latin typeface="+mn-lt"/>
          <a:ea typeface="+mn-ea"/>
          <a:cs typeface="+mn-cs"/>
        </a:defRPr>
      </a:lvl2pPr>
      <a:lvl3pPr marL="912754" algn="l" defTabSz="456377" rtl="0" eaLnBrk="1" latinLnBrk="0" hangingPunct="1">
        <a:defRPr sz="1797" kern="1200">
          <a:solidFill>
            <a:schemeClr val="tx1"/>
          </a:solidFill>
          <a:latin typeface="+mn-lt"/>
          <a:ea typeface="+mn-ea"/>
          <a:cs typeface="+mn-cs"/>
        </a:defRPr>
      </a:lvl3pPr>
      <a:lvl4pPr marL="1369131" algn="l" defTabSz="456377" rtl="0" eaLnBrk="1" latinLnBrk="0" hangingPunct="1">
        <a:defRPr sz="1797" kern="1200">
          <a:solidFill>
            <a:schemeClr val="tx1"/>
          </a:solidFill>
          <a:latin typeface="+mn-lt"/>
          <a:ea typeface="+mn-ea"/>
          <a:cs typeface="+mn-cs"/>
        </a:defRPr>
      </a:lvl4pPr>
      <a:lvl5pPr marL="1825508" algn="l" defTabSz="456377" rtl="0" eaLnBrk="1" latinLnBrk="0" hangingPunct="1">
        <a:defRPr sz="1797" kern="1200">
          <a:solidFill>
            <a:schemeClr val="tx1"/>
          </a:solidFill>
          <a:latin typeface="+mn-lt"/>
          <a:ea typeface="+mn-ea"/>
          <a:cs typeface="+mn-cs"/>
        </a:defRPr>
      </a:lvl5pPr>
      <a:lvl6pPr marL="2281885" algn="l" defTabSz="456377" rtl="0" eaLnBrk="1" latinLnBrk="0" hangingPunct="1">
        <a:defRPr sz="1797" kern="1200">
          <a:solidFill>
            <a:schemeClr val="tx1"/>
          </a:solidFill>
          <a:latin typeface="+mn-lt"/>
          <a:ea typeface="+mn-ea"/>
          <a:cs typeface="+mn-cs"/>
        </a:defRPr>
      </a:lvl6pPr>
      <a:lvl7pPr marL="2738262" algn="l" defTabSz="456377" rtl="0" eaLnBrk="1" latinLnBrk="0" hangingPunct="1">
        <a:defRPr sz="1797" kern="1200">
          <a:solidFill>
            <a:schemeClr val="tx1"/>
          </a:solidFill>
          <a:latin typeface="+mn-lt"/>
          <a:ea typeface="+mn-ea"/>
          <a:cs typeface="+mn-cs"/>
        </a:defRPr>
      </a:lvl7pPr>
      <a:lvl8pPr marL="3194639" algn="l" defTabSz="456377" rtl="0" eaLnBrk="1" latinLnBrk="0" hangingPunct="1">
        <a:defRPr sz="1797" kern="1200">
          <a:solidFill>
            <a:schemeClr val="tx1"/>
          </a:solidFill>
          <a:latin typeface="+mn-lt"/>
          <a:ea typeface="+mn-ea"/>
          <a:cs typeface="+mn-cs"/>
        </a:defRPr>
      </a:lvl8pPr>
      <a:lvl9pPr marL="3651016" algn="l" defTabSz="456377" rtl="0" eaLnBrk="1" latinLnBrk="0" hangingPunct="1">
        <a:defRPr sz="17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image" Target="../media/image8.e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9.e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3.xml"/><Relationship Id="rId1" Type="http://schemas.openxmlformats.org/officeDocument/2006/relationships/vmlDrawing" Target="../drawings/vmlDrawing3.v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3.xml"/><Relationship Id="rId1" Type="http://schemas.openxmlformats.org/officeDocument/2006/relationships/vmlDrawing" Target="../drawings/vmlDrawing4.vml"/><Relationship Id="rId4" Type="http://schemas.openxmlformats.org/officeDocument/2006/relationships/image" Target="../media/image11.e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3.xml"/><Relationship Id="rId1" Type="http://schemas.openxmlformats.org/officeDocument/2006/relationships/vmlDrawing" Target="../drawings/vmlDrawing5.vml"/><Relationship Id="rId4" Type="http://schemas.openxmlformats.org/officeDocument/2006/relationships/image" Target="../media/image12.emf"/></Relationships>
</file>

<file path=ppt/slides/_rels/slide33.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3.xml"/><Relationship Id="rId1" Type="http://schemas.openxmlformats.org/officeDocument/2006/relationships/vmlDrawing" Target="../drawings/vmlDrawing6.vml"/><Relationship Id="rId4" Type="http://schemas.openxmlformats.org/officeDocument/2006/relationships/image" Target="../media/image13.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3.xml"/><Relationship Id="rId1" Type="http://schemas.openxmlformats.org/officeDocument/2006/relationships/vmlDrawing" Target="../drawings/vmlDrawing7.vml"/><Relationship Id="rId4" Type="http://schemas.openxmlformats.org/officeDocument/2006/relationships/image" Target="../media/image14.emf"/></Relationships>
</file>

<file path=ppt/slides/_rels/slide36.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3.xml"/><Relationship Id="rId1" Type="http://schemas.openxmlformats.org/officeDocument/2006/relationships/vmlDrawing" Target="../drawings/vmlDrawing8.vml"/><Relationship Id="rId4" Type="http://schemas.openxmlformats.org/officeDocument/2006/relationships/image" Target="../media/image15.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3.xml"/><Relationship Id="rId1" Type="http://schemas.openxmlformats.org/officeDocument/2006/relationships/vmlDrawing" Target="../drawings/vmlDrawing9.vml"/><Relationship Id="rId4" Type="http://schemas.openxmlformats.org/officeDocument/2006/relationships/image" Target="../media/image16.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3.xml"/><Relationship Id="rId1" Type="http://schemas.openxmlformats.org/officeDocument/2006/relationships/vmlDrawing" Target="../drawings/vmlDrawing10.vml"/><Relationship Id="rId4" Type="http://schemas.openxmlformats.org/officeDocument/2006/relationships/image" Target="../media/image17.emf"/></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4 Grupo"/>
          <p:cNvGrpSpPr/>
          <p:nvPr/>
        </p:nvGrpSpPr>
        <p:grpSpPr>
          <a:xfrm>
            <a:off x="1404435" y="4511406"/>
            <a:ext cx="9332996" cy="1375391"/>
            <a:chOff x="3528616" y="216074"/>
            <a:chExt cx="5040560" cy="1008112"/>
          </a:xfrm>
        </p:grpSpPr>
        <p:sp>
          <p:nvSpPr>
            <p:cNvPr id="6" name="5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 name="6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500" b="1" dirty="0">
                  <a:latin typeface="Arial" pitchFamily="34" charset="0"/>
                  <a:cs typeface="Arial" pitchFamily="34" charset="0"/>
                </a:rPr>
                <a:t>MANUAL DE GESTIÓN INTEGRAL</a:t>
              </a:r>
            </a:p>
            <a:p>
              <a:pPr algn="ctr"/>
              <a:r>
                <a:rPr lang="es-CO" sz="2000" b="1" dirty="0">
                  <a:latin typeface="Arial" pitchFamily="34" charset="0"/>
                  <a:cs typeface="Arial" pitchFamily="34" charset="0"/>
                </a:rPr>
                <a:t>Versión 3</a:t>
              </a:r>
            </a:p>
            <a:p>
              <a:pPr algn="ctr"/>
              <a:r>
                <a:rPr lang="es-CO" sz="2000" b="1" dirty="0">
                  <a:latin typeface="Arial" pitchFamily="34" charset="0"/>
                  <a:cs typeface="Arial" pitchFamily="34" charset="0"/>
                </a:rPr>
                <a:t>20/06/2016</a:t>
              </a:r>
            </a:p>
          </p:txBody>
        </p:sp>
      </p:gr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6655" y="1244003"/>
            <a:ext cx="3960440" cy="262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5312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2700511" y="4996032"/>
            <a:ext cx="6784428"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DIRECTRICES</a:t>
              </a:r>
            </a:p>
          </p:txBody>
        </p:sp>
      </p:gr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4646" y="1983852"/>
            <a:ext cx="4256361" cy="282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ángulo 1"/>
          <p:cNvSpPr/>
          <p:nvPr/>
        </p:nvSpPr>
        <p:spPr>
          <a:xfrm>
            <a:off x="10333359" y="5970999"/>
            <a:ext cx="1728192" cy="707886"/>
          </a:xfrm>
          <a:prstGeom prst="rect">
            <a:avLst/>
          </a:prstGeom>
        </p:spPr>
        <p:txBody>
          <a:bodyPr wrap="square" anchor="ctr">
            <a:spAutoFit/>
          </a:bodyPr>
          <a:lstStyle/>
          <a:p>
            <a:pPr algn="ctr"/>
            <a:r>
              <a:rPr lang="es-CO" altLang="ko-KR" sz="2000" dirty="0">
                <a:latin typeface="Arial" panose="020B0604020202020204" pitchFamily="34" charset="0"/>
                <a:ea typeface="Times New Roman" panose="02020603050405020304" pitchFamily="18" charset="0"/>
                <a:cs typeface="Arial" pitchFamily="34" charset="0"/>
              </a:rPr>
              <a:t>Versión 3</a:t>
            </a:r>
          </a:p>
          <a:p>
            <a:pPr algn="ctr"/>
            <a:r>
              <a:rPr lang="es-CO" sz="2000" dirty="0">
                <a:latin typeface="Arial" panose="020B0604020202020204" pitchFamily="34" charset="0"/>
                <a:ea typeface="Times New Roman" panose="02020603050405020304" pitchFamily="18" charset="0"/>
                <a:cs typeface="Arial" pitchFamily="34" charset="0"/>
              </a:rPr>
              <a:t>20/06/2016</a:t>
            </a:r>
          </a:p>
        </p:txBody>
      </p:sp>
    </p:spTree>
    <p:extLst>
      <p:ext uri="{BB962C8B-B14F-4D97-AF65-F5344CB8AC3E}">
        <p14:creationId xmlns:p14="http://schemas.microsoft.com/office/powerpoint/2010/main" val="2775794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4287" y="1343898"/>
            <a:ext cx="10657184" cy="5016758"/>
          </a:xfrm>
          <a:prstGeom prst="rect">
            <a:avLst/>
          </a:prstGeom>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itchFamily="34" charset="0"/>
              </a:rPr>
              <a:t>EMPRESA S.A. Es una organización dedicada a la prestación de servicios de transporte especial de pasajeros, cuyo grupo directivo está completamente comprometido con generar en la organización:</a:t>
            </a:r>
          </a:p>
          <a:p>
            <a:pPr algn="just"/>
            <a:endParaRPr lang="es-CO" sz="2000" dirty="0">
              <a:latin typeface="Arial" panose="020B0604020202020204" pitchFamily="34" charset="0"/>
              <a:ea typeface="Times New Roman" panose="02020603050405020304" pitchFamily="18" charset="0"/>
              <a:cs typeface="Arial" pitchFamily="34" charset="0"/>
            </a:endParaRP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Una cultura de trabajo basada en el mejoramiento continúo de sus procesos y calidad de servicio.</a:t>
            </a:r>
            <a:endParaRPr lang="es-CO" sz="2000" dirty="0">
              <a:latin typeface="Arial" panose="020B0604020202020204" pitchFamily="34" charset="0"/>
              <a:ea typeface="Times New Roman" panose="02020603050405020304" pitchFamily="18" charset="0"/>
              <a:cs typeface="Arial" pitchFamily="34" charset="0"/>
            </a:endParaRP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El bienestar físico, mental y social de sus empleados, ofreciendo lugares de trabajo seguro y confortable.</a:t>
            </a:r>
            <a:endParaRPr lang="es-CO" sz="2000" dirty="0">
              <a:latin typeface="Arial" panose="020B0604020202020204" pitchFamily="34" charset="0"/>
              <a:ea typeface="Times New Roman" panose="02020603050405020304" pitchFamily="18" charset="0"/>
              <a:cs typeface="Arial" pitchFamily="34" charset="0"/>
            </a:endParaRP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El desarrollo de actividades para minimizar la ocurrencia de incidentes y accidentes de trabajo, lesiones personales y enfermedades profesionales.</a:t>
            </a:r>
            <a:endParaRPr lang="es-CO" sz="2000" dirty="0">
              <a:latin typeface="Arial" panose="020B0604020202020204" pitchFamily="34" charset="0"/>
              <a:ea typeface="Times New Roman" panose="02020603050405020304" pitchFamily="18" charset="0"/>
              <a:cs typeface="Arial" pitchFamily="34" charset="0"/>
            </a:endParaRP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La seguridad para todas las partes interesadas y de la infraestructura para evitar  lesiones a terceros y daños a la propiedad.</a:t>
            </a:r>
            <a:endParaRPr lang="es-CO" sz="2000" dirty="0">
              <a:latin typeface="Arial" panose="020B0604020202020204" pitchFamily="34" charset="0"/>
              <a:ea typeface="Times New Roman" panose="02020603050405020304" pitchFamily="18" charset="0"/>
              <a:cs typeface="Arial" pitchFamily="34" charset="0"/>
            </a:endParaRPr>
          </a:p>
          <a:p>
            <a:pPr marL="342900" lvl="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La protección del medio ambiente y la prevención de impactos negativos en el mismo, aplicando controles operacionales en gestión de residuos y consumo de recursos.</a:t>
            </a: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La generación de un  trabajo continuo enfocado en mejorar las condiciones psicosociales de nuestros funcionarios.</a:t>
            </a:r>
            <a:endParaRPr lang="es-CO" sz="2000" dirty="0">
              <a:latin typeface="Arial" panose="020B0604020202020204" pitchFamily="34" charset="0"/>
              <a:ea typeface="Times New Roman" panose="02020603050405020304" pitchFamily="18" charset="0"/>
              <a:cs typeface="Arial" pitchFamily="34" charset="0"/>
            </a:endParaRPr>
          </a:p>
        </p:txBody>
      </p:sp>
      <p:grpSp>
        <p:nvGrpSpPr>
          <p:cNvPr id="6" name="2 Grupo"/>
          <p:cNvGrpSpPr/>
          <p:nvPr/>
        </p:nvGrpSpPr>
        <p:grpSpPr>
          <a:xfrm>
            <a:off x="4355356" y="206359"/>
            <a:ext cx="6784428" cy="962773"/>
            <a:chOff x="3528616" y="216074"/>
            <a:chExt cx="5040560" cy="1008112"/>
          </a:xfrm>
        </p:grpSpPr>
        <p:sp>
          <p:nvSpPr>
            <p:cNvPr id="7"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8"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POLÍTICA </a:t>
              </a:r>
              <a:r>
                <a:rPr lang="es-ES_tradnl" sz="2800" b="1" dirty="0">
                  <a:latin typeface="Arial" pitchFamily="34" charset="0"/>
                  <a:cs typeface="Arial" pitchFamily="34" charset="0"/>
                </a:rPr>
                <a:t>DE GESTIÓN INTEGRAL</a:t>
              </a:r>
            </a:p>
            <a:p>
              <a:pPr algn="ctr"/>
              <a:r>
                <a:rPr lang="es-CO" sz="2000" b="1" dirty="0">
                  <a:latin typeface="Arial" pitchFamily="34" charset="0"/>
                  <a:cs typeface="Arial" pitchFamily="34" charset="0"/>
                </a:rPr>
                <a:t>Versión 2 - 04/07/2015</a:t>
              </a:r>
            </a:p>
          </p:txBody>
        </p:sp>
      </p:grpSp>
    </p:spTree>
    <p:extLst>
      <p:ext uri="{BB962C8B-B14F-4D97-AF65-F5344CB8AC3E}">
        <p14:creationId xmlns:p14="http://schemas.microsoft.com/office/powerpoint/2010/main" val="1285927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4286" y="2214389"/>
            <a:ext cx="10801201" cy="3170099"/>
          </a:xfrm>
          <a:prstGeom prst="rect">
            <a:avLst/>
          </a:prstGeom>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itchFamily="34" charset="0"/>
              </a:rPr>
              <a:t>EMPRESA Ltda., establece dentro de sus prioridades corporativas, la asignación de los recursos necesarios para satisfacer las necesidades de servicio de nuestros clientes con un alto grado de eficiencia técnica, operativa, de seguridad industrial y protección ambiental, de igual forma la implementación y el desarrollo de un Programa de GESTIÓN INTEGRAL EN SEGURIDAD Y SALUD EN EL TRABAJO, MEDIO AMBIENTE Y RESPONSABILIDAD SOCIAL apoyado a nivel gerencial.</a:t>
            </a:r>
          </a:p>
          <a:p>
            <a:pPr algn="just"/>
            <a:endParaRPr lang="es-CO" sz="2000" dirty="0">
              <a:latin typeface="Arial" panose="020B0604020202020204" pitchFamily="34" charset="0"/>
              <a:ea typeface="Times New Roman" panose="02020603050405020304" pitchFamily="18" charset="0"/>
              <a:cs typeface="Arial" pitchFamily="34" charset="0"/>
            </a:endParaRPr>
          </a:p>
          <a:p>
            <a:pPr algn="just"/>
            <a:r>
              <a:rPr lang="es-ES_tradnl" sz="2000" dirty="0">
                <a:latin typeface="Arial" panose="020B0604020202020204" pitchFamily="34" charset="0"/>
                <a:ea typeface="Times New Roman" panose="02020603050405020304" pitchFamily="18" charset="0"/>
                <a:cs typeface="Arial" pitchFamily="34" charset="0"/>
              </a:rPr>
              <a:t>Se busca crear y desarrollar políticas de prevención del consumo de sustancias psicoactivas y de alcohol, así como el porte ilegal de armas, el control del riesgo público y la seguridad vial a través de procesos de capacitación y sensibilización frente a la problemática de estos. </a:t>
            </a:r>
            <a:endParaRPr lang="es-CO" sz="2000" dirty="0">
              <a:latin typeface="Arial" panose="020B0604020202020204" pitchFamily="34" charset="0"/>
              <a:ea typeface="Times New Roman" panose="02020603050405020304" pitchFamily="18" charset="0"/>
              <a:cs typeface="Arial" pitchFamily="34" charset="0"/>
            </a:endParaRPr>
          </a:p>
        </p:txBody>
      </p:sp>
      <p:grpSp>
        <p:nvGrpSpPr>
          <p:cNvPr id="3" name="2 Grupo"/>
          <p:cNvGrpSpPr/>
          <p:nvPr/>
        </p:nvGrpSpPr>
        <p:grpSpPr>
          <a:xfrm>
            <a:off x="4355356" y="206359"/>
            <a:ext cx="6784428" cy="962773"/>
            <a:chOff x="3528616" y="216074"/>
            <a:chExt cx="5040560" cy="1008112"/>
          </a:xfrm>
        </p:grpSpPr>
        <p:sp>
          <p:nvSpPr>
            <p:cNvPr id="4"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5"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POLÍTICA </a:t>
              </a:r>
              <a:r>
                <a:rPr lang="es-ES_tradnl" sz="2800" b="1" dirty="0">
                  <a:latin typeface="Arial" pitchFamily="34" charset="0"/>
                  <a:cs typeface="Arial" pitchFamily="34" charset="0"/>
                </a:rPr>
                <a:t>DE GESTIÓN INTEGRAL</a:t>
              </a:r>
            </a:p>
            <a:p>
              <a:pPr algn="ctr"/>
              <a:r>
                <a:rPr lang="es-CO" sz="2000" b="1" dirty="0">
                  <a:latin typeface="Arial" pitchFamily="34" charset="0"/>
                  <a:cs typeface="Arial" pitchFamily="34" charset="0"/>
                </a:rPr>
                <a:t>Versión 2 - 04/07/2015</a:t>
              </a:r>
            </a:p>
          </p:txBody>
        </p:sp>
      </p:grpSp>
    </p:spTree>
    <p:extLst>
      <p:ext uri="{BB962C8B-B14F-4D97-AF65-F5344CB8AC3E}">
        <p14:creationId xmlns:p14="http://schemas.microsoft.com/office/powerpoint/2010/main" val="4098240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4327" y="1566317"/>
            <a:ext cx="10081120" cy="3785652"/>
          </a:xfrm>
          <a:prstGeom prst="rect">
            <a:avLst/>
          </a:prstGeom>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itchFamily="34" charset="0"/>
              </a:rPr>
              <a:t>Los parámetros generales para esta política están dados a través de: </a:t>
            </a:r>
          </a:p>
          <a:p>
            <a:pPr algn="just"/>
            <a:endParaRPr lang="es-CO" sz="2000" dirty="0">
              <a:latin typeface="Arial" panose="020B0604020202020204" pitchFamily="34" charset="0"/>
              <a:ea typeface="Times New Roman" panose="02020603050405020304" pitchFamily="18" charset="0"/>
              <a:cs typeface="Arial" pitchFamily="34" charset="0"/>
            </a:endParaRPr>
          </a:p>
          <a:p>
            <a:pPr marL="342900" lvl="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Cumplimiento de la normatividad legal vigente y de otra índole en Colombia.</a:t>
            </a:r>
            <a:endParaRPr lang="es-CO" sz="2000" dirty="0">
              <a:latin typeface="Arial" panose="020B0604020202020204" pitchFamily="34" charset="0"/>
              <a:ea typeface="Times New Roman" panose="02020603050405020304" pitchFamily="18" charset="0"/>
              <a:cs typeface="Arial" pitchFamily="34" charset="0"/>
            </a:endParaRPr>
          </a:p>
          <a:p>
            <a:pPr marL="342900" lvl="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Responsabilidad de todos los niveles por mantener un ambiente de trabajo sano y seguro.</a:t>
            </a:r>
            <a:endParaRPr lang="es-CO" sz="2000" dirty="0">
              <a:latin typeface="Arial" panose="020B0604020202020204" pitchFamily="34" charset="0"/>
              <a:ea typeface="Times New Roman" panose="02020603050405020304" pitchFamily="18" charset="0"/>
              <a:cs typeface="Arial" pitchFamily="34" charset="0"/>
            </a:endParaRPr>
          </a:p>
          <a:p>
            <a:pPr marL="342900" lvl="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El control de riesgos como prioridad en el desarrollo de actividades y de cualquier trabajo. </a:t>
            </a:r>
            <a:endParaRPr lang="es-CO" sz="2000" dirty="0">
              <a:latin typeface="Arial" panose="020B0604020202020204" pitchFamily="34" charset="0"/>
              <a:ea typeface="Times New Roman" panose="02020603050405020304" pitchFamily="18" charset="0"/>
              <a:cs typeface="Arial" pitchFamily="34" charset="0"/>
            </a:endParaRPr>
          </a:p>
          <a:p>
            <a:pPr marL="342900" lvl="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itchFamily="34" charset="0"/>
              </a:rPr>
              <a:t>Ejecutar acciones socialmente responsable con los grupos de interés internos  y externos  </a:t>
            </a:r>
          </a:p>
          <a:p>
            <a:pPr marL="342900" lvl="0" indent="-342900" algn="just">
              <a:buFont typeface="Arial" panose="020B0604020202020204" pitchFamily="34" charset="0"/>
              <a:buChar char="•"/>
            </a:pPr>
            <a:endParaRPr lang="es-CO" sz="2000" dirty="0">
              <a:latin typeface="Arial" panose="020B0604020202020204" pitchFamily="34" charset="0"/>
              <a:ea typeface="Times New Roman" panose="02020603050405020304" pitchFamily="18" charset="0"/>
              <a:cs typeface="Arial" pitchFamily="34" charset="0"/>
            </a:endParaRPr>
          </a:p>
          <a:p>
            <a:pPr algn="just"/>
            <a:r>
              <a:rPr lang="es-ES_tradnl" sz="2000" dirty="0">
                <a:latin typeface="Arial" panose="020B0604020202020204" pitchFamily="34" charset="0"/>
                <a:ea typeface="Times New Roman" panose="02020603050405020304" pitchFamily="18" charset="0"/>
                <a:cs typeface="Arial" pitchFamily="34" charset="0"/>
              </a:rPr>
              <a:t>Esta política ha sido adoptada por la empresa y se aplica a todos los colaboradores y a todas las actividades. El cumplimiento de esta política es obligatorio.</a:t>
            </a:r>
            <a:endParaRPr lang="es-CO" sz="2000" dirty="0">
              <a:latin typeface="Arial" panose="020B0604020202020204" pitchFamily="34" charset="0"/>
              <a:ea typeface="Times New Roman" panose="02020603050405020304" pitchFamily="18" charset="0"/>
              <a:cs typeface="Arial" pitchFamily="34" charset="0"/>
            </a:endParaRPr>
          </a:p>
        </p:txBody>
      </p:sp>
      <p:sp>
        <p:nvSpPr>
          <p:cNvPr id="6" name="Rectángulo 5"/>
          <p:cNvSpPr/>
          <p:nvPr/>
        </p:nvSpPr>
        <p:spPr>
          <a:xfrm>
            <a:off x="7845498" y="6206767"/>
            <a:ext cx="3321935" cy="400110"/>
          </a:xfrm>
          <a:prstGeom prst="rect">
            <a:avLst/>
          </a:prstGeom>
        </p:spPr>
        <p:txBody>
          <a:bodyPr wrap="none">
            <a:spAutoFit/>
          </a:bodyPr>
          <a:lstStyle/>
          <a:p>
            <a:pPr>
              <a:spcAft>
                <a:spcPts val="0"/>
              </a:spcAft>
            </a:pPr>
            <a:r>
              <a:rPr lang="es-CO" sz="2000" dirty="0">
                <a:latin typeface="Arial" panose="020B0604020202020204" pitchFamily="34" charset="0"/>
                <a:ea typeface="Times New Roman" panose="02020603050405020304" pitchFamily="18" charset="0"/>
              </a:rPr>
              <a:t>REPRESENTANTE LEGAL</a:t>
            </a:r>
            <a:endParaRPr lang="es-CO" sz="4000" dirty="0">
              <a:effectLst/>
              <a:latin typeface="Times New Roman" panose="02020603050405020304" pitchFamily="18" charset="0"/>
              <a:ea typeface="Times New Roman" panose="02020603050405020304" pitchFamily="18" charset="0"/>
            </a:endParaRPr>
          </a:p>
        </p:txBody>
      </p:sp>
      <p:cxnSp>
        <p:nvCxnSpPr>
          <p:cNvPr id="12290" name="AutoShape 2"/>
          <p:cNvCxnSpPr>
            <a:cxnSpLocks noChangeShapeType="1"/>
          </p:cNvCxnSpPr>
          <p:nvPr/>
        </p:nvCxnSpPr>
        <p:spPr bwMode="auto">
          <a:xfrm>
            <a:off x="7957095" y="6206767"/>
            <a:ext cx="30429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pic>
        <p:nvPicPr>
          <p:cNvPr id="122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3199" y="5351969"/>
            <a:ext cx="1423874" cy="854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2 Grupo"/>
          <p:cNvGrpSpPr/>
          <p:nvPr/>
        </p:nvGrpSpPr>
        <p:grpSpPr>
          <a:xfrm>
            <a:off x="4355356" y="206359"/>
            <a:ext cx="6784428" cy="962773"/>
            <a:chOff x="3528616" y="216074"/>
            <a:chExt cx="5040560" cy="1008112"/>
          </a:xfrm>
        </p:grpSpPr>
        <p:sp>
          <p:nvSpPr>
            <p:cNvPr id="13"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14"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POLÍTICA </a:t>
              </a:r>
              <a:r>
                <a:rPr lang="es-ES_tradnl" sz="2800" b="1" dirty="0">
                  <a:latin typeface="Arial" pitchFamily="34" charset="0"/>
                  <a:cs typeface="Arial" pitchFamily="34" charset="0"/>
                </a:rPr>
                <a:t>DE GESTIÓN INTEGRAL</a:t>
              </a:r>
            </a:p>
            <a:p>
              <a:pPr algn="ctr"/>
              <a:r>
                <a:rPr lang="es-CO" sz="2000" b="1" dirty="0">
                  <a:latin typeface="Arial" pitchFamily="34" charset="0"/>
                  <a:cs typeface="Arial" pitchFamily="34" charset="0"/>
                </a:rPr>
                <a:t>Versión 2 - 04/07/2015</a:t>
              </a:r>
            </a:p>
          </p:txBody>
        </p:sp>
      </p:grpSp>
    </p:spTree>
    <p:extLst>
      <p:ext uri="{BB962C8B-B14F-4D97-AF65-F5344CB8AC3E}">
        <p14:creationId xmlns:p14="http://schemas.microsoft.com/office/powerpoint/2010/main" val="3578254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791157" y="206359"/>
            <a:ext cx="7348627"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700" b="1" dirty="0">
                  <a:latin typeface="Arial" pitchFamily="34" charset="0"/>
                  <a:cs typeface="Arial" pitchFamily="34" charset="0"/>
                </a:rPr>
                <a:t>POLÍTICA </a:t>
              </a:r>
              <a:r>
                <a:rPr lang="es-ES" sz="1700" b="1" dirty="0">
                  <a:latin typeface="Arial" pitchFamily="34" charset="0"/>
                  <a:cs typeface="Arial" pitchFamily="34" charset="0"/>
                </a:rPr>
                <a:t>SOBRE EL NO USO DE TABACO, ALCOHOL Y DROGAS</a:t>
              </a:r>
            </a:p>
            <a:p>
              <a:pPr algn="ctr"/>
              <a:r>
                <a:rPr lang="es-ES" sz="1700" b="1" dirty="0">
                  <a:latin typeface="Arial" pitchFamily="34" charset="0"/>
                  <a:cs typeface="Arial" pitchFamily="34" charset="0"/>
                </a:rPr>
                <a:t>Versión 1 -  03/05/2013</a:t>
              </a:r>
              <a:endParaRPr lang="es-CO" sz="1700" b="1" dirty="0">
                <a:latin typeface="Arial" pitchFamily="34" charset="0"/>
                <a:cs typeface="Arial" pitchFamily="34" charset="0"/>
              </a:endParaRPr>
            </a:p>
          </p:txBody>
        </p:sp>
      </p:grpSp>
      <p:sp>
        <p:nvSpPr>
          <p:cNvPr id="5" name="4 Rectángulo"/>
          <p:cNvSpPr/>
          <p:nvPr/>
        </p:nvSpPr>
        <p:spPr>
          <a:xfrm>
            <a:off x="1044327" y="2358405"/>
            <a:ext cx="10095457" cy="2554545"/>
          </a:xfrm>
          <a:prstGeom prst="rect">
            <a:avLst/>
          </a:prstGeom>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itchFamily="34" charset="0"/>
              </a:rPr>
              <a:t>EMPRESA S.A. Está comprometida en proporcionar un sitio de trabajo seguro, saludable y productivo a todos sus empleados. La empresa reconoce que el abuso de alcohol, drogas, tabaco y otras sustancias por parte de cualquier empleado, perjudicará su capacidad de rendir en forma apropiada y tendrá efectos adversos sobre la seguridad, eficiencia y productividad de los demás empleados y de la compañía en conjunto. El abuso de drogas legítimas, o el uso posesión, distribución o venta de drogas ilícitas o controladas, no recetadas, en las instalaciones de la empresa está estrictamente prohibido y es causal de terminación del contrato.</a:t>
            </a:r>
            <a:endParaRPr lang="es-CO" sz="2000" dirty="0">
              <a:latin typeface="Arial" panose="020B0604020202020204" pitchFamily="34" charset="0"/>
              <a:ea typeface="Times New Roman" panose="02020603050405020304" pitchFamily="18" charset="0"/>
              <a:cs typeface="Arial" pitchFamily="34" charset="0"/>
            </a:endParaRPr>
          </a:p>
        </p:txBody>
      </p:sp>
    </p:spTree>
    <p:extLst>
      <p:ext uri="{BB962C8B-B14F-4D97-AF65-F5344CB8AC3E}">
        <p14:creationId xmlns:p14="http://schemas.microsoft.com/office/powerpoint/2010/main" val="382089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28303" y="1569214"/>
            <a:ext cx="10441160" cy="3477875"/>
          </a:xfrm>
          <a:prstGeom prst="rect">
            <a:avLst/>
          </a:prstGeom>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itchFamily="34" charset="0"/>
              </a:rPr>
              <a:t>La compañía puede realizar inspecciones no anunciadas para drogas y alcohol en los recintos de su propiedad o controlados por ella. También puede exigir que los empleados se sometan a evaluación médica o pruebas de alcohol o drogas cuando exista sospecha de su uso. Un resultado positivo de la prueba o el rehusarse a ella, es causal para medidas disciplinarias. La empresa igualmente reconoce los riesgos para la salud y la seguridad ocasionados por los fumadores, en consecuencia desarrolla campañas de prevención, tendientes a evitar el uso del tabaco y el alcohol.</a:t>
            </a:r>
            <a:endParaRPr lang="es-CO" sz="2000" dirty="0">
              <a:latin typeface="Arial" panose="020B0604020202020204" pitchFamily="34" charset="0"/>
              <a:ea typeface="Times New Roman" panose="02020603050405020304" pitchFamily="18" charset="0"/>
              <a:cs typeface="Arial" pitchFamily="34" charset="0"/>
            </a:endParaRPr>
          </a:p>
          <a:p>
            <a:pPr algn="just"/>
            <a:r>
              <a:rPr lang="es-ES_tradnl" sz="2000" dirty="0">
                <a:latin typeface="Arial" panose="020B0604020202020204" pitchFamily="34" charset="0"/>
                <a:ea typeface="Times New Roman" panose="02020603050405020304" pitchFamily="18" charset="0"/>
                <a:cs typeface="Arial" pitchFamily="34" charset="0"/>
              </a:rPr>
              <a:t> </a:t>
            </a:r>
            <a:endParaRPr lang="es-CO" sz="2000" dirty="0">
              <a:latin typeface="Arial" panose="020B0604020202020204" pitchFamily="34" charset="0"/>
              <a:ea typeface="Times New Roman" panose="02020603050405020304" pitchFamily="18" charset="0"/>
              <a:cs typeface="Arial" pitchFamily="34" charset="0"/>
            </a:endParaRPr>
          </a:p>
          <a:p>
            <a:pPr algn="just"/>
            <a:r>
              <a:rPr lang="es-ES_tradnl" sz="2000" dirty="0">
                <a:latin typeface="Arial" panose="020B0604020202020204" pitchFamily="34" charset="0"/>
                <a:ea typeface="Times New Roman" panose="02020603050405020304" pitchFamily="18" charset="0"/>
                <a:cs typeface="Arial" pitchFamily="34" charset="0"/>
              </a:rPr>
              <a:t> El personal de contratistas está también cubierto por esta Política y aquellos que la violen serán retirados de las instalaciones y actividades de la empresa y podrá negárseles el ingreso futuro, o la prórroga de contratos.</a:t>
            </a:r>
            <a:endParaRPr lang="es-CO" sz="2000" dirty="0">
              <a:latin typeface="Arial" panose="020B0604020202020204" pitchFamily="34" charset="0"/>
              <a:ea typeface="Times New Roman" panose="02020603050405020304" pitchFamily="18" charset="0"/>
              <a:cs typeface="Arial" pitchFamily="34" charset="0"/>
            </a:endParaRPr>
          </a:p>
        </p:txBody>
      </p:sp>
      <p:grpSp>
        <p:nvGrpSpPr>
          <p:cNvPr id="6" name="1 Grupo"/>
          <p:cNvGrpSpPr/>
          <p:nvPr/>
        </p:nvGrpSpPr>
        <p:grpSpPr>
          <a:xfrm>
            <a:off x="3791157" y="206359"/>
            <a:ext cx="7348627" cy="962773"/>
            <a:chOff x="3528616" y="216074"/>
            <a:chExt cx="5040560" cy="1008112"/>
          </a:xfrm>
        </p:grpSpPr>
        <p:sp>
          <p:nvSpPr>
            <p:cNvPr id="7"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8"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700" b="1" dirty="0">
                  <a:latin typeface="Arial" pitchFamily="34" charset="0"/>
                  <a:cs typeface="Arial" pitchFamily="34" charset="0"/>
                </a:rPr>
                <a:t>POLÍTICA </a:t>
              </a:r>
              <a:r>
                <a:rPr lang="es-ES" sz="1700" b="1" dirty="0">
                  <a:latin typeface="Arial" pitchFamily="34" charset="0"/>
                  <a:cs typeface="Arial" pitchFamily="34" charset="0"/>
                </a:rPr>
                <a:t>SOBRE EL NO USO DE TABACO, ALCOHOL Y DROGAS</a:t>
              </a:r>
            </a:p>
            <a:p>
              <a:pPr algn="ctr"/>
              <a:r>
                <a:rPr lang="es-ES" sz="1700" b="1" dirty="0">
                  <a:latin typeface="Arial" pitchFamily="34" charset="0"/>
                  <a:cs typeface="Arial" pitchFamily="34" charset="0"/>
                </a:rPr>
                <a:t>Versión 1 -  03/05/2013</a:t>
              </a:r>
              <a:endParaRPr lang="es-CO" sz="1700" b="1" dirty="0">
                <a:latin typeface="Arial" pitchFamily="34" charset="0"/>
                <a:cs typeface="Arial" pitchFamily="34" charset="0"/>
              </a:endParaRPr>
            </a:p>
          </p:txBody>
        </p:sp>
      </p:grpSp>
      <p:sp>
        <p:nvSpPr>
          <p:cNvPr id="9" name="Rectángulo 8"/>
          <p:cNvSpPr/>
          <p:nvPr/>
        </p:nvSpPr>
        <p:spPr>
          <a:xfrm>
            <a:off x="7845498" y="6206767"/>
            <a:ext cx="3321935" cy="400110"/>
          </a:xfrm>
          <a:prstGeom prst="rect">
            <a:avLst/>
          </a:prstGeom>
        </p:spPr>
        <p:txBody>
          <a:bodyPr wrap="none">
            <a:spAutoFit/>
          </a:bodyPr>
          <a:lstStyle/>
          <a:p>
            <a:pPr>
              <a:spcAft>
                <a:spcPts val="0"/>
              </a:spcAft>
            </a:pPr>
            <a:r>
              <a:rPr lang="es-CO" sz="2000" dirty="0">
                <a:latin typeface="Arial" panose="020B0604020202020204" pitchFamily="34" charset="0"/>
                <a:ea typeface="Times New Roman" panose="02020603050405020304" pitchFamily="18" charset="0"/>
              </a:rPr>
              <a:t>REPRESENTANTE LEGAL</a:t>
            </a:r>
            <a:endParaRPr lang="es-CO" sz="4000" dirty="0">
              <a:effectLst/>
              <a:latin typeface="Times New Roman" panose="02020603050405020304" pitchFamily="18" charset="0"/>
              <a:ea typeface="Times New Roman" panose="02020603050405020304" pitchFamily="18" charset="0"/>
            </a:endParaRPr>
          </a:p>
        </p:txBody>
      </p:sp>
      <p:cxnSp>
        <p:nvCxnSpPr>
          <p:cNvPr id="10" name="AutoShape 2"/>
          <p:cNvCxnSpPr>
            <a:cxnSpLocks noChangeShapeType="1"/>
          </p:cNvCxnSpPr>
          <p:nvPr/>
        </p:nvCxnSpPr>
        <p:spPr bwMode="auto">
          <a:xfrm>
            <a:off x="7957095" y="6206767"/>
            <a:ext cx="30429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pic>
        <p:nvPicPr>
          <p:cNvPr id="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3199" y="5351969"/>
            <a:ext cx="1423874" cy="854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2563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791157" y="206359"/>
            <a:ext cx="7348627"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POLÍTICA </a:t>
              </a:r>
              <a:r>
                <a:rPr lang="es-ES" sz="2800" b="1" dirty="0">
                  <a:latin typeface="Arial" pitchFamily="34" charset="0"/>
                  <a:cs typeface="Arial" pitchFamily="34" charset="0"/>
                </a:rPr>
                <a:t>INTEGRAL DEL BUEN TRATO</a:t>
              </a:r>
            </a:p>
            <a:p>
              <a:pPr algn="ctr"/>
              <a:r>
                <a:rPr lang="es-ES" sz="2000" b="1" dirty="0">
                  <a:latin typeface="Arial" pitchFamily="34" charset="0"/>
                  <a:cs typeface="Arial" pitchFamily="34" charset="0"/>
                </a:rPr>
                <a:t>Versión 1 – 05/05/2015</a:t>
              </a:r>
              <a:endParaRPr lang="es-CO" sz="2000" b="1" dirty="0">
                <a:latin typeface="Arial" pitchFamily="34" charset="0"/>
                <a:cs typeface="Arial" pitchFamily="34" charset="0"/>
              </a:endParaRPr>
            </a:p>
          </p:txBody>
        </p:sp>
      </p:grpSp>
      <p:sp>
        <p:nvSpPr>
          <p:cNvPr id="5" name="4 Rectángulo"/>
          <p:cNvSpPr/>
          <p:nvPr/>
        </p:nvSpPr>
        <p:spPr>
          <a:xfrm>
            <a:off x="468263" y="1544826"/>
            <a:ext cx="11233248" cy="3477875"/>
          </a:xfrm>
          <a:prstGeom prst="rect">
            <a:avLst/>
          </a:prstGeom>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itchFamily="34" charset="0"/>
              </a:rPr>
              <a:t>EMPRESA S.A. Está comprometida a proporcionar un ambiente de trabajo sano, seguro y que gira en torno al buen trato a sus trabajadores. Implementa mecanismos que erradiquen el acoso laboral, contando con la participación de trabajadores, contratistas y clientes mediante la intervención del comité de convivencia.</a:t>
            </a:r>
            <a:endParaRPr lang="es-CO" sz="2000" dirty="0">
              <a:latin typeface="Arial" panose="020B0604020202020204" pitchFamily="34" charset="0"/>
              <a:ea typeface="Times New Roman" panose="02020603050405020304" pitchFamily="18" charset="0"/>
              <a:cs typeface="Arial" pitchFamily="34" charset="0"/>
            </a:endParaRPr>
          </a:p>
          <a:p>
            <a:pPr algn="just"/>
            <a:r>
              <a:rPr lang="es-ES_tradnl" sz="2000" dirty="0">
                <a:latin typeface="Arial" panose="020B0604020202020204" pitchFamily="34" charset="0"/>
                <a:ea typeface="Times New Roman" panose="02020603050405020304" pitchFamily="18" charset="0"/>
                <a:cs typeface="Arial" pitchFamily="34" charset="0"/>
              </a:rPr>
              <a:t>Toda persona que participe en las actividades de EMPRESA S.A., tiene derecho a trabajar en un entorno libre de toda forma de discriminación (racial, religiosa, económica, política, entre otras), para esto nuestra compañía se compromete a prevenir  toda conducta que atente contra el bienestar físico y/o mental de cada uno de ellos.</a:t>
            </a:r>
            <a:endParaRPr lang="es-CO" sz="2000" dirty="0">
              <a:latin typeface="Arial" panose="020B0604020202020204" pitchFamily="34" charset="0"/>
              <a:ea typeface="Times New Roman" panose="02020603050405020304" pitchFamily="18" charset="0"/>
              <a:cs typeface="Arial" pitchFamily="34" charset="0"/>
            </a:endParaRPr>
          </a:p>
          <a:p>
            <a:pPr algn="just"/>
            <a:r>
              <a:rPr lang="es-ES_tradnl" sz="2000" dirty="0">
                <a:latin typeface="Arial" panose="020B0604020202020204" pitchFamily="34" charset="0"/>
                <a:ea typeface="Times New Roman" panose="02020603050405020304" pitchFamily="18" charset="0"/>
                <a:cs typeface="Arial" pitchFamily="34" charset="0"/>
              </a:rPr>
              <a:t>Cualquier persona involucrada en un comportamiento que atente contra la presente política, será sujeta a investigación de acuerdo a lo establecido en la normatividad vigente, procedimientos y sus respectivas medidas disciplinarias hasta su terminación de contrato.</a:t>
            </a:r>
            <a:endParaRPr lang="es-CO" sz="2000" dirty="0">
              <a:latin typeface="Arial" panose="020B0604020202020204" pitchFamily="34" charset="0"/>
              <a:ea typeface="Times New Roman" panose="02020603050405020304" pitchFamily="18" charset="0"/>
              <a:cs typeface="Arial" pitchFamily="34" charset="0"/>
            </a:endParaRPr>
          </a:p>
        </p:txBody>
      </p:sp>
      <p:sp>
        <p:nvSpPr>
          <p:cNvPr id="6" name="Rectángulo 5"/>
          <p:cNvSpPr/>
          <p:nvPr/>
        </p:nvSpPr>
        <p:spPr>
          <a:xfrm>
            <a:off x="7845498" y="6206767"/>
            <a:ext cx="3321935" cy="400110"/>
          </a:xfrm>
          <a:prstGeom prst="rect">
            <a:avLst/>
          </a:prstGeom>
        </p:spPr>
        <p:txBody>
          <a:bodyPr wrap="none">
            <a:spAutoFit/>
          </a:bodyPr>
          <a:lstStyle/>
          <a:p>
            <a:pPr>
              <a:spcAft>
                <a:spcPts val="0"/>
              </a:spcAft>
            </a:pPr>
            <a:r>
              <a:rPr lang="es-CO" sz="2000" dirty="0">
                <a:latin typeface="Arial" panose="020B0604020202020204" pitchFamily="34" charset="0"/>
                <a:ea typeface="Times New Roman" panose="02020603050405020304" pitchFamily="18" charset="0"/>
              </a:rPr>
              <a:t>REPRESENTANTE LEGAL</a:t>
            </a:r>
            <a:endParaRPr lang="es-CO" sz="4000" dirty="0">
              <a:effectLst/>
              <a:latin typeface="Times New Roman" panose="02020603050405020304" pitchFamily="18" charset="0"/>
              <a:ea typeface="Times New Roman" panose="02020603050405020304" pitchFamily="18" charset="0"/>
            </a:endParaRPr>
          </a:p>
        </p:txBody>
      </p:sp>
      <p:cxnSp>
        <p:nvCxnSpPr>
          <p:cNvPr id="7" name="AutoShape 2"/>
          <p:cNvCxnSpPr>
            <a:cxnSpLocks noChangeShapeType="1"/>
          </p:cNvCxnSpPr>
          <p:nvPr/>
        </p:nvCxnSpPr>
        <p:spPr bwMode="auto">
          <a:xfrm>
            <a:off x="7957095" y="6206767"/>
            <a:ext cx="30429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3199" y="5351969"/>
            <a:ext cx="1423874" cy="854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7553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4327" y="1721361"/>
            <a:ext cx="10081120" cy="4093428"/>
          </a:xfrm>
          <a:prstGeom prst="rect">
            <a:avLst/>
          </a:prstGeom>
        </p:spPr>
        <p:txBody>
          <a:bodyPr wrap="square">
            <a:spAutoFit/>
          </a:bodyPr>
          <a:lstStyle/>
          <a:p>
            <a:pPr algn="just"/>
            <a:r>
              <a:rPr lang="es-CO" sz="2000" dirty="0">
                <a:latin typeface="Arial" panose="020B0604020202020204" pitchFamily="34" charset="0"/>
                <a:ea typeface="Times New Roman" panose="02020603050405020304" pitchFamily="18" charset="0"/>
                <a:cs typeface="Arial" pitchFamily="34" charset="0"/>
              </a:rPr>
              <a:t>En </a:t>
            </a:r>
            <a:r>
              <a:rPr lang="es-ES_tradnl" sz="2000" dirty="0">
                <a:latin typeface="Arial" panose="020B0604020202020204" pitchFamily="34" charset="0"/>
                <a:ea typeface="Times New Roman" panose="02020603050405020304" pitchFamily="18" charset="0"/>
                <a:cs typeface="Arial" pitchFamily="34" charset="0"/>
              </a:rPr>
              <a:t>EMPRESA S.A.</a:t>
            </a:r>
            <a:r>
              <a:rPr lang="es-CO" sz="2000" dirty="0">
                <a:latin typeface="Arial" panose="020B0604020202020204" pitchFamily="34" charset="0"/>
                <a:ea typeface="Times New Roman" panose="02020603050405020304" pitchFamily="18" charset="0"/>
                <a:cs typeface="Arial" pitchFamily="34" charset="0"/>
              </a:rPr>
              <a:t> empresa de transporte terrestre especial de pasajeros, desarrollamos las actividades en pro del mejoramiento de la seguridad vial, previniendo accidentes de tránsito, cumpliendo con la legislación aplicable y mejorando continuamente de tal forma que protegemos la vida de nuestros empleados y de los usuarios de las vías.</a:t>
            </a:r>
          </a:p>
          <a:p>
            <a:pPr algn="just"/>
            <a:r>
              <a:rPr lang="es-CO" sz="2000" dirty="0">
                <a:latin typeface="Arial" panose="020B0604020202020204" pitchFamily="34" charset="0"/>
                <a:ea typeface="Times New Roman" panose="02020603050405020304" pitchFamily="18" charset="0"/>
                <a:cs typeface="Arial" pitchFamily="34" charset="0"/>
              </a:rPr>
              <a:t> </a:t>
            </a:r>
          </a:p>
          <a:p>
            <a:pPr algn="just"/>
            <a:r>
              <a:rPr lang="es-CO" sz="2000" dirty="0">
                <a:latin typeface="Arial" panose="020B0604020202020204" pitchFamily="34" charset="0"/>
                <a:ea typeface="Times New Roman" panose="02020603050405020304" pitchFamily="18" charset="0"/>
                <a:cs typeface="Arial" pitchFamily="34" charset="0"/>
              </a:rPr>
              <a:t>Por lo anterior, es compromiso de todos:</a:t>
            </a:r>
          </a:p>
          <a:p>
            <a:pPr algn="just"/>
            <a:r>
              <a:rPr lang="es-ES" sz="2000" dirty="0">
                <a:latin typeface="Arial" panose="020B0604020202020204" pitchFamily="34" charset="0"/>
                <a:ea typeface="Times New Roman" panose="02020603050405020304" pitchFamily="18" charset="0"/>
                <a:cs typeface="Arial" pitchFamily="34" charset="0"/>
              </a:rPr>
              <a:t> </a:t>
            </a:r>
            <a:endParaRPr lang="es-CO" sz="2000" dirty="0">
              <a:latin typeface="Arial" panose="020B0604020202020204" pitchFamily="34" charset="0"/>
              <a:ea typeface="Times New Roman" panose="02020603050405020304" pitchFamily="18" charset="0"/>
              <a:cs typeface="Arial" pitchFamily="34" charset="0"/>
            </a:endParaRPr>
          </a:p>
          <a:p>
            <a:pPr marL="816020" lvl="1" indent="-342900" algn="just">
              <a:buFont typeface="Arial" pitchFamily="34" charset="0"/>
              <a:buChar char="•"/>
            </a:pPr>
            <a:r>
              <a:rPr lang="es-CO" sz="2000" dirty="0">
                <a:latin typeface="Arial" panose="020B0604020202020204" pitchFamily="34" charset="0"/>
                <a:ea typeface="Times New Roman" panose="02020603050405020304" pitchFamily="18" charset="0"/>
                <a:cs typeface="Arial" pitchFamily="34" charset="0"/>
              </a:rPr>
              <a:t>NO consumir bebidas alcohólicas y/o sustancias alucinógenas en horas de trabajo o 72 horas antes de empezar la jornada laboral.</a:t>
            </a:r>
          </a:p>
          <a:p>
            <a:pPr marL="816020" lvl="1" indent="-342900" algn="just">
              <a:buFont typeface="Arial" pitchFamily="34" charset="0"/>
              <a:buChar char="•"/>
            </a:pPr>
            <a:r>
              <a:rPr lang="es-CO" sz="2000" dirty="0">
                <a:latin typeface="Arial" panose="020B0604020202020204" pitchFamily="34" charset="0"/>
                <a:ea typeface="Times New Roman" panose="02020603050405020304" pitchFamily="18" charset="0"/>
                <a:cs typeface="Arial" pitchFamily="34" charset="0"/>
              </a:rPr>
              <a:t>Ejecutar un tiempo máximo de conducción de 6 horas continuas en ciudad y 8 horas continuas en carretera, proporcionando un conductor adicional si el tiempo de conducción es mayor a este.</a:t>
            </a:r>
          </a:p>
        </p:txBody>
      </p:sp>
      <p:grpSp>
        <p:nvGrpSpPr>
          <p:cNvPr id="3" name="2 Grupo"/>
          <p:cNvGrpSpPr/>
          <p:nvPr/>
        </p:nvGrpSpPr>
        <p:grpSpPr>
          <a:xfrm>
            <a:off x="4212705" y="206359"/>
            <a:ext cx="6927079" cy="962773"/>
            <a:chOff x="3528616" y="216074"/>
            <a:chExt cx="5040560" cy="1008112"/>
          </a:xfrm>
        </p:grpSpPr>
        <p:sp>
          <p:nvSpPr>
            <p:cNvPr id="4"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5"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POLÍTICA DE SEGURIDAD VIAL</a:t>
              </a:r>
            </a:p>
            <a:p>
              <a:pPr algn="ctr"/>
              <a:r>
                <a:rPr lang="es-CO" sz="2000" b="1" dirty="0">
                  <a:latin typeface="Arial" pitchFamily="34" charset="0"/>
                  <a:cs typeface="Arial" pitchFamily="34" charset="0"/>
                </a:rPr>
                <a:t>Versión 1 - 03/05/2013</a:t>
              </a:r>
            </a:p>
          </p:txBody>
        </p:sp>
      </p:grpSp>
    </p:spTree>
    <p:extLst>
      <p:ext uri="{BB962C8B-B14F-4D97-AF65-F5344CB8AC3E}">
        <p14:creationId xmlns:p14="http://schemas.microsoft.com/office/powerpoint/2010/main" val="2499729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4327" y="1892092"/>
            <a:ext cx="10081120" cy="2554545"/>
          </a:xfrm>
          <a:prstGeom prst="rect">
            <a:avLst/>
          </a:prstGeom>
        </p:spPr>
        <p:txBody>
          <a:bodyPr wrap="square">
            <a:spAutoFit/>
          </a:bodyPr>
          <a:lstStyle/>
          <a:p>
            <a:pPr marL="816020" lvl="1" indent="-342900" algn="just">
              <a:buFont typeface="Arial" pitchFamily="34" charset="0"/>
              <a:buChar char="•"/>
            </a:pPr>
            <a:r>
              <a:rPr lang="es-CO" sz="2000" dirty="0">
                <a:latin typeface="Arial" panose="020B0604020202020204" pitchFamily="34" charset="0"/>
                <a:ea typeface="Times New Roman" panose="02020603050405020304" pitchFamily="18" charset="0"/>
                <a:cs typeface="Arial" pitchFamily="34" charset="0"/>
              </a:rPr>
              <a:t>Respetar los límites de velocidad establecidos por ley en las zonas rurales y urbanas.</a:t>
            </a:r>
          </a:p>
          <a:p>
            <a:pPr marL="816020" lvl="1" indent="-342900" algn="just">
              <a:buFont typeface="Arial" pitchFamily="34" charset="0"/>
              <a:buChar char="•"/>
            </a:pPr>
            <a:r>
              <a:rPr lang="es-CO" sz="2000" dirty="0">
                <a:latin typeface="Arial" panose="020B0604020202020204" pitchFamily="34" charset="0"/>
                <a:ea typeface="Times New Roman" panose="02020603050405020304" pitchFamily="18" charset="0"/>
                <a:cs typeface="Arial" pitchFamily="34" charset="0"/>
              </a:rPr>
              <a:t>Usar el cinturón de seguridad desde la puesta en marcha del vehículo hasta su fin y exigir el uso del mismo a cada uno de sus pasajeros.</a:t>
            </a:r>
          </a:p>
          <a:p>
            <a:pPr marL="816020" lvl="1" indent="-342900" algn="just">
              <a:buFont typeface="Arial" pitchFamily="34" charset="0"/>
              <a:buChar char="•"/>
            </a:pPr>
            <a:r>
              <a:rPr lang="es-CO" sz="2000" dirty="0">
                <a:latin typeface="Arial" panose="020B0604020202020204" pitchFamily="34" charset="0"/>
                <a:ea typeface="Times New Roman" panose="02020603050405020304" pitchFamily="18" charset="0"/>
                <a:cs typeface="Arial" pitchFamily="34" charset="0"/>
              </a:rPr>
              <a:t>NO manipular equipos móviles mientras el vehículo esté en marcha.</a:t>
            </a:r>
          </a:p>
          <a:p>
            <a:pPr algn="just"/>
            <a:r>
              <a:rPr lang="es-ES" sz="2000" dirty="0">
                <a:latin typeface="Arial" panose="020B0604020202020204" pitchFamily="34" charset="0"/>
                <a:ea typeface="Times New Roman" panose="02020603050405020304" pitchFamily="18" charset="0"/>
                <a:cs typeface="Arial" pitchFamily="34" charset="0"/>
              </a:rPr>
              <a:t> </a:t>
            </a:r>
            <a:endParaRPr lang="es-CO" sz="2000" dirty="0">
              <a:latin typeface="Arial" panose="020B0604020202020204" pitchFamily="34" charset="0"/>
              <a:ea typeface="Times New Roman" panose="02020603050405020304" pitchFamily="18" charset="0"/>
              <a:cs typeface="Arial" pitchFamily="34" charset="0"/>
            </a:endParaRPr>
          </a:p>
          <a:p>
            <a:pPr algn="just"/>
            <a:r>
              <a:rPr lang="es-CO" sz="2000" dirty="0">
                <a:latin typeface="Arial" panose="020B0604020202020204" pitchFamily="34" charset="0"/>
                <a:ea typeface="Times New Roman" panose="02020603050405020304" pitchFamily="18" charset="0"/>
                <a:cs typeface="Arial" pitchFamily="34" charset="0"/>
              </a:rPr>
              <a:t>El incumplimiento de uno o más de los anteriores compromisos por parte de nuestros conductores conlleva a la finalización inmediata del contrato laboral con la compañía</a:t>
            </a:r>
          </a:p>
        </p:txBody>
      </p:sp>
      <p:grpSp>
        <p:nvGrpSpPr>
          <p:cNvPr id="6" name="2 Grupo"/>
          <p:cNvGrpSpPr/>
          <p:nvPr/>
        </p:nvGrpSpPr>
        <p:grpSpPr>
          <a:xfrm>
            <a:off x="4212705" y="206359"/>
            <a:ext cx="6927079" cy="962773"/>
            <a:chOff x="3528616" y="216074"/>
            <a:chExt cx="5040560" cy="1008112"/>
          </a:xfrm>
        </p:grpSpPr>
        <p:sp>
          <p:nvSpPr>
            <p:cNvPr id="7"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8"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POLÍTICA DE SEGURIDAD VIAL</a:t>
              </a:r>
            </a:p>
            <a:p>
              <a:pPr algn="ctr"/>
              <a:r>
                <a:rPr lang="es-CO" sz="2000" b="1" dirty="0">
                  <a:latin typeface="Arial" pitchFamily="34" charset="0"/>
                  <a:cs typeface="Arial" pitchFamily="34" charset="0"/>
                </a:rPr>
                <a:t>Versión 1 - 03/05/2013</a:t>
              </a:r>
            </a:p>
          </p:txBody>
        </p:sp>
      </p:grpSp>
      <p:sp>
        <p:nvSpPr>
          <p:cNvPr id="9" name="Rectángulo 8"/>
          <p:cNvSpPr/>
          <p:nvPr/>
        </p:nvSpPr>
        <p:spPr>
          <a:xfrm>
            <a:off x="7845498" y="6206767"/>
            <a:ext cx="3321935" cy="400110"/>
          </a:xfrm>
          <a:prstGeom prst="rect">
            <a:avLst/>
          </a:prstGeom>
        </p:spPr>
        <p:txBody>
          <a:bodyPr wrap="none">
            <a:spAutoFit/>
          </a:bodyPr>
          <a:lstStyle/>
          <a:p>
            <a:pPr>
              <a:spcAft>
                <a:spcPts val="0"/>
              </a:spcAft>
            </a:pPr>
            <a:r>
              <a:rPr lang="es-CO" sz="2000" dirty="0">
                <a:latin typeface="Arial" panose="020B0604020202020204" pitchFamily="34" charset="0"/>
                <a:ea typeface="Times New Roman" panose="02020603050405020304" pitchFamily="18" charset="0"/>
              </a:rPr>
              <a:t>REPRESENTANTE LEGAL</a:t>
            </a:r>
            <a:endParaRPr lang="es-CO" sz="4000" dirty="0">
              <a:effectLst/>
              <a:latin typeface="Times New Roman" panose="02020603050405020304" pitchFamily="18" charset="0"/>
              <a:ea typeface="Times New Roman" panose="02020603050405020304" pitchFamily="18" charset="0"/>
            </a:endParaRPr>
          </a:p>
        </p:txBody>
      </p:sp>
      <p:cxnSp>
        <p:nvCxnSpPr>
          <p:cNvPr id="10" name="AutoShape 2"/>
          <p:cNvCxnSpPr>
            <a:cxnSpLocks noChangeShapeType="1"/>
          </p:cNvCxnSpPr>
          <p:nvPr/>
        </p:nvCxnSpPr>
        <p:spPr bwMode="auto">
          <a:xfrm>
            <a:off x="7957095" y="6206767"/>
            <a:ext cx="304295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pic>
        <p:nvPicPr>
          <p:cNvPr id="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3199" y="5351969"/>
            <a:ext cx="1423874" cy="854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0557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2 Grupo"/>
          <p:cNvGrpSpPr/>
          <p:nvPr/>
        </p:nvGrpSpPr>
        <p:grpSpPr>
          <a:xfrm>
            <a:off x="4212705" y="206359"/>
            <a:ext cx="6927079" cy="962773"/>
            <a:chOff x="3528616" y="216074"/>
            <a:chExt cx="5040560" cy="1008112"/>
          </a:xfrm>
        </p:grpSpPr>
        <p:sp>
          <p:nvSpPr>
            <p:cNvPr id="7"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8"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ORGANIGRAMA</a:t>
              </a:r>
            </a:p>
            <a:p>
              <a:pPr algn="ctr"/>
              <a:r>
                <a:rPr lang="es-CO" sz="2000" b="1" dirty="0">
                  <a:latin typeface="Arial" pitchFamily="34" charset="0"/>
                  <a:cs typeface="Arial" pitchFamily="34" charset="0"/>
                </a:rPr>
                <a:t>Versión 7 - 27/06/2016</a:t>
              </a:r>
            </a:p>
          </p:txBody>
        </p:sp>
      </p:grpSp>
      <p:pic>
        <p:nvPicPr>
          <p:cNvPr id="12290" name="Picture 2" descr="ORGANIGRAMA_00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88343" y="1164606"/>
            <a:ext cx="9808764" cy="5514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534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212705" y="206359"/>
            <a:ext cx="6927079"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INTRODUCCIÓN </a:t>
              </a:r>
            </a:p>
          </p:txBody>
        </p:sp>
      </p:grpSp>
      <p:sp>
        <p:nvSpPr>
          <p:cNvPr id="5" name="Rectángulo 1"/>
          <p:cNvSpPr/>
          <p:nvPr/>
        </p:nvSpPr>
        <p:spPr>
          <a:xfrm>
            <a:off x="1044327" y="1998365"/>
            <a:ext cx="10095457" cy="4154984"/>
          </a:xfrm>
          <a:prstGeom prst="rect">
            <a:avLst/>
          </a:prstGeom>
        </p:spPr>
        <p:txBody>
          <a:bodyPr wrap="square" anchor="ctr">
            <a:spAutoFit/>
          </a:bodyPr>
          <a:lstStyle/>
          <a:p>
            <a:pPr algn="just"/>
            <a:r>
              <a:rPr lang="es-ES" altLang="ko-KR" sz="2400" dirty="0">
                <a:latin typeface="Arial" panose="020B0604020202020204" pitchFamily="34" charset="0"/>
                <a:ea typeface="Times New Roman" panose="02020603050405020304" pitchFamily="18" charset="0"/>
                <a:cs typeface="Arial" pitchFamily="34" charset="0"/>
              </a:rPr>
              <a:t>Este Manual ha sido elaborado con el objetivo de alcanzar y demostrar el desempeño de las actividades del sistema de gestión integrado (Calidad, Seguridad y Salud en el trabajo), en las diferentes labores desarrolladas por </a:t>
            </a:r>
            <a:r>
              <a:rPr lang="es-CO" altLang="ko-KR" sz="2400" dirty="0">
                <a:latin typeface="Arial" panose="020B0604020202020204" pitchFamily="34" charset="0"/>
                <a:ea typeface="Times New Roman" panose="02020603050405020304" pitchFamily="18" charset="0"/>
                <a:cs typeface="Arial" pitchFamily="34" charset="0"/>
              </a:rPr>
              <a:t>EMPRESA S.A.</a:t>
            </a:r>
            <a:endParaRPr lang="es-ES" altLang="ko-KR" sz="2400" dirty="0">
              <a:latin typeface="Arial" panose="020B0604020202020204" pitchFamily="34" charset="0"/>
              <a:ea typeface="Times New Roman" panose="02020603050405020304" pitchFamily="18" charset="0"/>
              <a:cs typeface="Arial" pitchFamily="34" charset="0"/>
            </a:endParaRPr>
          </a:p>
          <a:p>
            <a:pPr algn="just"/>
            <a:endParaRPr lang="es-ES" altLang="ko-KR" sz="2400" dirty="0">
              <a:latin typeface="Arial" panose="020B0604020202020204" pitchFamily="34" charset="0"/>
              <a:ea typeface="Times New Roman" panose="02020603050405020304" pitchFamily="18" charset="0"/>
              <a:cs typeface="Arial" pitchFamily="34" charset="0"/>
            </a:endParaRPr>
          </a:p>
          <a:p>
            <a:pPr algn="just"/>
            <a:r>
              <a:rPr lang="es-ES" sz="2400" dirty="0">
                <a:latin typeface="Arial" panose="020B0604020202020204" pitchFamily="34" charset="0"/>
                <a:ea typeface="Times New Roman" panose="02020603050405020304" pitchFamily="18" charset="0"/>
                <a:cs typeface="Arial" pitchFamily="34" charset="0"/>
              </a:rPr>
              <a:t>El Sistema de Gestión  garantiza el cumplimiento de las disposiciones legales y demás normas que aplican; como también, una adecuada planeación, organización, implementación, desarrollo, revisión y mantenimiento de políticas y objetivos en Seguridad y salud en el trabajo, todo esto, manejado con una filosofía de mejoramiento continuo.</a:t>
            </a:r>
            <a:endParaRPr lang="es-CO" sz="2400" dirty="0">
              <a:latin typeface="Arial" panose="020B0604020202020204" pitchFamily="34" charset="0"/>
              <a:ea typeface="Times New Roman" panose="02020603050405020304" pitchFamily="18" charset="0"/>
              <a:cs typeface="Arial" pitchFamily="34" charset="0"/>
            </a:endParaRPr>
          </a:p>
          <a:p>
            <a:pPr algn="just"/>
            <a:endParaRPr lang="es-CO" altLang="ko-KR" sz="2400" dirty="0">
              <a:latin typeface="Arial" panose="020B0604020202020204" pitchFamily="34" charset="0"/>
              <a:ea typeface="Times New Roman" panose="02020603050405020304" pitchFamily="18" charset="0"/>
              <a:cs typeface="Arial" pitchFamily="34" charset="0"/>
            </a:endParaRPr>
          </a:p>
        </p:txBody>
      </p:sp>
      <p:sp>
        <p:nvSpPr>
          <p:cNvPr id="6" name="Rectángulo 1"/>
          <p:cNvSpPr/>
          <p:nvPr/>
        </p:nvSpPr>
        <p:spPr>
          <a:xfrm>
            <a:off x="10333359" y="5970999"/>
            <a:ext cx="1728192" cy="707886"/>
          </a:xfrm>
          <a:prstGeom prst="rect">
            <a:avLst/>
          </a:prstGeom>
        </p:spPr>
        <p:txBody>
          <a:bodyPr wrap="square" anchor="ctr">
            <a:spAutoFit/>
          </a:bodyPr>
          <a:lstStyle/>
          <a:p>
            <a:pPr algn="ctr"/>
            <a:r>
              <a:rPr lang="es-CO" altLang="ko-KR" sz="2000" dirty="0">
                <a:latin typeface="Arial" panose="020B0604020202020204" pitchFamily="34" charset="0"/>
                <a:ea typeface="Times New Roman" panose="02020603050405020304" pitchFamily="18" charset="0"/>
                <a:cs typeface="Arial" pitchFamily="34" charset="0"/>
              </a:rPr>
              <a:t>Versión 3</a:t>
            </a:r>
          </a:p>
          <a:p>
            <a:pPr algn="ctr"/>
            <a:r>
              <a:rPr lang="es-CO" sz="2000" dirty="0">
                <a:latin typeface="Arial" panose="020B0604020202020204" pitchFamily="34" charset="0"/>
                <a:ea typeface="Times New Roman" panose="02020603050405020304" pitchFamily="18" charset="0"/>
                <a:cs typeface="Arial" pitchFamily="34" charset="0"/>
              </a:rPr>
              <a:t>20/06/2016</a:t>
            </a:r>
          </a:p>
        </p:txBody>
      </p:sp>
    </p:spTree>
    <p:extLst>
      <p:ext uri="{BB962C8B-B14F-4D97-AF65-F5344CB8AC3E}">
        <p14:creationId xmlns:p14="http://schemas.microsoft.com/office/powerpoint/2010/main" val="2047908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2700511" y="4996032"/>
            <a:ext cx="6784428"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DESARROLLO DEL SIG. </a:t>
              </a:r>
            </a:p>
          </p:txBody>
        </p:sp>
      </p:gr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4646" y="1983852"/>
            <a:ext cx="4256361" cy="282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07122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361909" y="1271890"/>
            <a:ext cx="4411610" cy="5262979"/>
          </a:xfrm>
          <a:prstGeom prst="rect">
            <a:avLst/>
          </a:prstGeom>
        </p:spPr>
        <p:txBody>
          <a:bodyPr wrap="square">
            <a:spAutoFit/>
          </a:bodyPr>
          <a:lstStyle/>
          <a:p>
            <a:pPr algn="just"/>
            <a:r>
              <a:rPr lang="es-CO" sz="2400" dirty="0">
                <a:latin typeface="Arial" panose="020B0604020202020204" pitchFamily="34" charset="0"/>
                <a:ea typeface="Times New Roman" panose="02020603050405020304" pitchFamily="18" charset="0"/>
                <a:cs typeface="Arial" pitchFamily="34" charset="0"/>
              </a:rPr>
              <a:t>Todas las personas que trabajen en EMPRESA S.A. están comprometidos con alcanzar un alto desempeño en Seguridad, Salud en el trabajo, Medio Ambiente y calidad creando una conciencia y cultura de autoprotección y protección de sus compañeros y el medio ambiente. Además, tienen la obligación de participar en el control de los riesgos, lesiones que puedan originarse. </a:t>
            </a:r>
          </a:p>
        </p:txBody>
      </p:sp>
      <p:grpSp>
        <p:nvGrpSpPr>
          <p:cNvPr id="3" name="그룹 50"/>
          <p:cNvGrpSpPr/>
          <p:nvPr/>
        </p:nvGrpSpPr>
        <p:grpSpPr>
          <a:xfrm>
            <a:off x="251674" y="2158719"/>
            <a:ext cx="6913333" cy="2741156"/>
            <a:chOff x="2889792" y="1554980"/>
            <a:chExt cx="5533482" cy="2055867"/>
          </a:xfrm>
        </p:grpSpPr>
        <p:sp>
          <p:nvSpPr>
            <p:cNvPr id="4" name="사다리꼴 73"/>
            <p:cNvSpPr>
              <a:spLocks/>
            </p:cNvSpPr>
            <p:nvPr/>
          </p:nvSpPr>
          <p:spPr>
            <a:xfrm rot="16200000">
              <a:off x="6317160" y="2530805"/>
              <a:ext cx="2055867" cy="104218"/>
            </a:xfrm>
            <a:prstGeom prst="trapezoid">
              <a:avLst>
                <a:gd name="adj" fmla="val 75086"/>
              </a:avLst>
            </a:prstGeom>
            <a:pattFill prst="dkDnDiag">
              <a:fgClr>
                <a:schemeClr val="accent3">
                  <a:lumMod val="65000"/>
                </a:schemeClr>
              </a:fgClr>
              <a:bgClr>
                <a:schemeClr val="accent3">
                  <a:lumMod val="75000"/>
                </a:schemeClr>
              </a:bgClr>
            </a:pattFill>
            <a:ln w="3175">
              <a:solidFill>
                <a:schemeClr val="accent3">
                  <a:lumMod val="65000"/>
                </a:schemeClr>
              </a:solidFill>
            </a:ln>
          </p:spPr>
          <p:txBody>
            <a:bodyPr vert="horz" wrap="square" lIns="121920" tIns="60960" rIns="121920" bIns="60960" numCol="1" anchor="t" anchorCtr="0" compatLnSpc="1">
              <a:prstTxWarp prst="textNoShape">
                <a:avLst/>
              </a:prstTxWarp>
            </a:bodyPr>
            <a:lstStyle/>
            <a:p>
              <a:endParaRPr lang="es-CO" altLang="ko-KR" sz="2400" dirty="0"/>
            </a:p>
          </p:txBody>
        </p:sp>
        <p:grpSp>
          <p:nvGrpSpPr>
            <p:cNvPr id="5" name="그룹 49"/>
            <p:cNvGrpSpPr/>
            <p:nvPr/>
          </p:nvGrpSpPr>
          <p:grpSpPr>
            <a:xfrm>
              <a:off x="2889792" y="1554980"/>
              <a:ext cx="5533482" cy="2055867"/>
              <a:chOff x="2889792" y="1554980"/>
              <a:chExt cx="5533482" cy="2055867"/>
            </a:xfrm>
          </p:grpSpPr>
          <p:sp>
            <p:nvSpPr>
              <p:cNvPr id="6" name="위쪽 화살표 75"/>
              <p:cNvSpPr/>
              <p:nvPr/>
            </p:nvSpPr>
            <p:spPr>
              <a:xfrm rot="5400000">
                <a:off x="4680708" y="-131719"/>
                <a:ext cx="2055867" cy="5429265"/>
              </a:xfrm>
              <a:prstGeom prst="upArrow">
                <a:avLst>
                  <a:gd name="adj1" fmla="val 63377"/>
                  <a:gd name="adj2" fmla="val 50000"/>
                </a:avLst>
              </a:prstGeom>
              <a:solidFill>
                <a:schemeClr val="accent3">
                  <a:lumMod val="20000"/>
                  <a:lumOff val="80000"/>
                </a:schemeClr>
              </a:solidFill>
              <a:ln w="3175" cap="flat" cmpd="sng" algn="ctr">
                <a:solidFill>
                  <a:schemeClr val="accent3">
                    <a:lumMod val="6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spcAft>
                    <a:spcPts val="400"/>
                  </a:spcAft>
                </a:pPr>
                <a:endParaRPr lang="es-CO" altLang="ko-KR" sz="1600" b="1" dirty="0">
                  <a:gradFill>
                    <a:gsLst>
                      <a:gs pos="0">
                        <a:prstClr val="white"/>
                      </a:gs>
                      <a:gs pos="100000">
                        <a:prstClr val="white"/>
                      </a:gs>
                    </a:gsLst>
                    <a:lin ang="5400000" scaled="0"/>
                  </a:gradFill>
                  <a:latin typeface="Bebas Neue" pitchFamily="34" charset="0"/>
                  <a:ea typeface="+mj-ea"/>
                </a:endParaRPr>
              </a:p>
            </p:txBody>
          </p:sp>
          <p:sp>
            <p:nvSpPr>
              <p:cNvPr id="7" name="사다리꼴 74"/>
              <p:cNvSpPr>
                <a:spLocks/>
              </p:cNvSpPr>
              <p:nvPr/>
            </p:nvSpPr>
            <p:spPr>
              <a:xfrm rot="16200000">
                <a:off x="2291461" y="2530805"/>
                <a:ext cx="1300880" cy="104218"/>
              </a:xfrm>
              <a:prstGeom prst="trapezoid">
                <a:avLst>
                  <a:gd name="adj" fmla="val 75086"/>
                </a:avLst>
              </a:prstGeom>
              <a:pattFill prst="dkDnDiag">
                <a:fgClr>
                  <a:schemeClr val="accent3">
                    <a:lumMod val="65000"/>
                  </a:schemeClr>
                </a:fgClr>
                <a:bgClr>
                  <a:schemeClr val="accent3">
                    <a:lumMod val="75000"/>
                  </a:schemeClr>
                </a:bgClr>
              </a:pattFill>
              <a:ln w="3175">
                <a:solidFill>
                  <a:schemeClr val="accent3">
                    <a:lumMod val="65000"/>
                  </a:schemeClr>
                </a:solidFill>
              </a:ln>
            </p:spPr>
            <p:txBody>
              <a:bodyPr vert="horz" wrap="square" lIns="121920" tIns="60960" rIns="121920" bIns="60960" numCol="1" anchor="t" anchorCtr="0" compatLnSpc="1">
                <a:prstTxWarp prst="textNoShape">
                  <a:avLst/>
                </a:prstTxWarp>
              </a:bodyPr>
              <a:lstStyle/>
              <a:p>
                <a:endParaRPr lang="es-CO" altLang="ko-KR" sz="2400" dirty="0"/>
              </a:p>
            </p:txBody>
          </p:sp>
        </p:grpSp>
      </p:grpSp>
      <p:grpSp>
        <p:nvGrpSpPr>
          <p:cNvPr id="9" name="그룹 48"/>
          <p:cNvGrpSpPr/>
          <p:nvPr/>
        </p:nvGrpSpPr>
        <p:grpSpPr>
          <a:xfrm>
            <a:off x="2083131" y="2457044"/>
            <a:ext cx="1553484" cy="2038312"/>
            <a:chOff x="3097606" y="1818547"/>
            <a:chExt cx="1165113" cy="1528734"/>
          </a:xfrm>
          <a:solidFill>
            <a:schemeClr val="accent5">
              <a:lumMod val="40000"/>
              <a:lumOff val="60000"/>
            </a:schemeClr>
          </a:solidFill>
        </p:grpSpPr>
        <p:grpSp>
          <p:nvGrpSpPr>
            <p:cNvPr id="10" name="그룹 2"/>
            <p:cNvGrpSpPr/>
            <p:nvPr/>
          </p:nvGrpSpPr>
          <p:grpSpPr>
            <a:xfrm>
              <a:off x="3097606" y="1818547"/>
              <a:ext cx="281363" cy="1528734"/>
              <a:chOff x="3097606" y="1820083"/>
              <a:chExt cx="281363" cy="1528734"/>
            </a:xfrm>
            <a:grpFill/>
          </p:grpSpPr>
          <p:sp>
            <p:nvSpPr>
              <p:cNvPr id="20" name="직사각형 3"/>
              <p:cNvSpPr/>
              <p:nvPr/>
            </p:nvSpPr>
            <p:spPr>
              <a:xfrm flipH="1">
                <a:off x="3097606" y="1820083"/>
                <a:ext cx="281363" cy="110317"/>
              </a:xfrm>
              <a:custGeom>
                <a:avLst/>
                <a:gdLst/>
                <a:ahLst/>
                <a:cxnLst/>
                <a:rect l="l" t="t" r="r" b="b"/>
                <a:pathLst>
                  <a:path w="281363" h="110317">
                    <a:moveTo>
                      <a:pt x="110317" y="0"/>
                    </a:moveTo>
                    <a:lnTo>
                      <a:pt x="171046" y="0"/>
                    </a:lnTo>
                    <a:lnTo>
                      <a:pt x="181755" y="0"/>
                    </a:lnTo>
                    <a:lnTo>
                      <a:pt x="181755" y="2162"/>
                    </a:lnTo>
                    <a:cubicBezTo>
                      <a:pt x="237740" y="5988"/>
                      <a:pt x="281363" y="53058"/>
                      <a:pt x="281363" y="110317"/>
                    </a:cubicBezTo>
                    <a:lnTo>
                      <a:pt x="181755" y="110317"/>
                    </a:lnTo>
                    <a:lnTo>
                      <a:pt x="171046" y="110317"/>
                    </a:lnTo>
                    <a:lnTo>
                      <a:pt x="110317" y="110317"/>
                    </a:lnTo>
                    <a:lnTo>
                      <a:pt x="0" y="110317"/>
                    </a:lnTo>
                    <a:cubicBezTo>
                      <a:pt x="0" y="49391"/>
                      <a:pt x="49391" y="0"/>
                      <a:pt x="110317" y="0"/>
                    </a:cubicBezTo>
                    <a:close/>
                  </a:path>
                </a:pathLst>
              </a:custGeom>
              <a:grpFill/>
              <a:ln>
                <a:headEnd/>
                <a:tailEnd/>
              </a:ln>
            </p:spPr>
            <p:style>
              <a:lnRef idx="2">
                <a:schemeClr val="accent3"/>
              </a:lnRef>
              <a:fillRef idx="1">
                <a:schemeClr val="lt1"/>
              </a:fillRef>
              <a:effectRef idx="0">
                <a:schemeClr val="accent3"/>
              </a:effectRef>
              <a:fontRef idx="minor">
                <a:schemeClr val="dk1"/>
              </a:fontRef>
            </p:style>
            <p:txBody>
              <a:bodyPr vert="horz" wrap="square" lIns="121920" tIns="60960" rIns="121920" bIns="60960" numCol="1" anchor="t" anchorCtr="0" compatLnSpc="1">
                <a:prstTxWarp prst="textNoShape">
                  <a:avLst/>
                </a:prstTxWarp>
              </a:bodyPr>
              <a:lstStyle/>
              <a:p>
                <a:endParaRPr lang="es-CO" altLang="ko-KR" sz="2400" dirty="0">
                  <a:solidFill>
                    <a:schemeClr val="tx1"/>
                  </a:solidFill>
                </a:endParaRPr>
              </a:p>
            </p:txBody>
          </p:sp>
          <p:sp>
            <p:nvSpPr>
              <p:cNvPr id="21" name="직사각형 3"/>
              <p:cNvSpPr/>
              <p:nvPr/>
            </p:nvSpPr>
            <p:spPr>
              <a:xfrm flipH="1" flipV="1">
                <a:off x="3097606" y="3238500"/>
                <a:ext cx="281363" cy="110317"/>
              </a:xfrm>
              <a:custGeom>
                <a:avLst/>
                <a:gdLst/>
                <a:ahLst/>
                <a:cxnLst/>
                <a:rect l="l" t="t" r="r" b="b"/>
                <a:pathLst>
                  <a:path w="281363" h="110317">
                    <a:moveTo>
                      <a:pt x="0" y="110317"/>
                    </a:moveTo>
                    <a:lnTo>
                      <a:pt x="110317" y="110317"/>
                    </a:lnTo>
                    <a:lnTo>
                      <a:pt x="171046" y="110317"/>
                    </a:lnTo>
                    <a:lnTo>
                      <a:pt x="181755" y="110317"/>
                    </a:lnTo>
                    <a:lnTo>
                      <a:pt x="281363" y="110317"/>
                    </a:lnTo>
                    <a:cubicBezTo>
                      <a:pt x="281363" y="53058"/>
                      <a:pt x="237740" y="5988"/>
                      <a:pt x="181755" y="2162"/>
                    </a:cubicBezTo>
                    <a:lnTo>
                      <a:pt x="181755" y="0"/>
                    </a:lnTo>
                    <a:lnTo>
                      <a:pt x="171046" y="0"/>
                    </a:lnTo>
                    <a:lnTo>
                      <a:pt x="110317" y="0"/>
                    </a:lnTo>
                    <a:cubicBezTo>
                      <a:pt x="49391" y="0"/>
                      <a:pt x="0" y="49391"/>
                      <a:pt x="0" y="110317"/>
                    </a:cubicBezTo>
                    <a:close/>
                  </a:path>
                </a:pathLst>
              </a:custGeom>
              <a:grpFill/>
              <a:ln>
                <a:headEnd/>
                <a:tailEnd/>
              </a:ln>
            </p:spPr>
            <p:style>
              <a:lnRef idx="2">
                <a:schemeClr val="accent3"/>
              </a:lnRef>
              <a:fillRef idx="1">
                <a:schemeClr val="lt1"/>
              </a:fillRef>
              <a:effectRef idx="0">
                <a:schemeClr val="accent3"/>
              </a:effectRef>
              <a:fontRef idx="minor">
                <a:schemeClr val="dk1"/>
              </a:fontRef>
            </p:style>
            <p:txBody>
              <a:bodyPr vert="horz" wrap="square" lIns="121920" tIns="60960" rIns="121920" bIns="60960" numCol="1" anchor="t" anchorCtr="0" compatLnSpc="1">
                <a:prstTxWarp prst="textNoShape">
                  <a:avLst/>
                </a:prstTxWarp>
              </a:bodyPr>
              <a:lstStyle/>
              <a:p>
                <a:endParaRPr lang="es-CO" altLang="ko-KR" sz="2400" dirty="0">
                  <a:solidFill>
                    <a:schemeClr val="tx1"/>
                  </a:solidFill>
                </a:endParaRPr>
              </a:p>
            </p:txBody>
          </p:sp>
        </p:grpSp>
        <p:grpSp>
          <p:nvGrpSpPr>
            <p:cNvPr id="11" name="그룹 12"/>
            <p:cNvGrpSpPr/>
            <p:nvPr/>
          </p:nvGrpSpPr>
          <p:grpSpPr>
            <a:xfrm>
              <a:off x="3268653" y="1818547"/>
              <a:ext cx="994066" cy="1528734"/>
              <a:chOff x="3268653" y="1818547"/>
              <a:chExt cx="994066" cy="1528734"/>
            </a:xfrm>
            <a:grpFill/>
          </p:grpSpPr>
          <p:sp>
            <p:nvSpPr>
              <p:cNvPr id="12" name="직사각형 87"/>
              <p:cNvSpPr/>
              <p:nvPr/>
            </p:nvSpPr>
            <p:spPr>
              <a:xfrm flipH="1">
                <a:off x="3323810" y="1928864"/>
                <a:ext cx="55158" cy="1308100"/>
              </a:xfrm>
              <a:prstGeom prst="rect">
                <a:avLst/>
              </a:prstGeom>
              <a:grpFill/>
              <a:ln>
                <a:headEnd/>
                <a:tailEnd/>
              </a:ln>
            </p:spPr>
            <p:style>
              <a:lnRef idx="2">
                <a:schemeClr val="accent3"/>
              </a:lnRef>
              <a:fillRef idx="1">
                <a:schemeClr val="lt1"/>
              </a:fillRef>
              <a:effectRef idx="0">
                <a:schemeClr val="accent3"/>
              </a:effectRef>
              <a:fontRef idx="minor">
                <a:schemeClr val="dk1"/>
              </a:fontRef>
            </p:style>
            <p:txBody>
              <a:bodyPr vert="horz" wrap="square" lIns="121920" tIns="60960" rIns="121920" bIns="60960" numCol="1" anchor="t" anchorCtr="0" compatLnSpc="1">
                <a:prstTxWarp prst="textNoShape">
                  <a:avLst/>
                </a:prstTxWarp>
              </a:bodyPr>
              <a:lstStyle/>
              <a:p>
                <a:endParaRPr lang="es-CO" altLang="ko-KR" sz="2400" dirty="0">
                  <a:solidFill>
                    <a:schemeClr val="tx1"/>
                  </a:solidFill>
                </a:endParaRPr>
              </a:p>
            </p:txBody>
          </p:sp>
          <p:grpSp>
            <p:nvGrpSpPr>
              <p:cNvPr id="13" name="그룹 3"/>
              <p:cNvGrpSpPr/>
              <p:nvPr/>
            </p:nvGrpSpPr>
            <p:grpSpPr>
              <a:xfrm>
                <a:off x="3268653" y="1818547"/>
                <a:ext cx="994066" cy="1528734"/>
                <a:chOff x="3268653" y="1820083"/>
                <a:chExt cx="994066" cy="1528734"/>
              </a:xfrm>
              <a:grpFill/>
            </p:grpSpPr>
            <p:sp>
              <p:nvSpPr>
                <p:cNvPr id="14" name="직사각형 1"/>
                <p:cNvSpPr/>
                <p:nvPr/>
              </p:nvSpPr>
              <p:spPr>
                <a:xfrm flipH="1">
                  <a:off x="3268653" y="1820083"/>
                  <a:ext cx="994066" cy="1528734"/>
                </a:xfrm>
                <a:custGeom>
                  <a:avLst/>
                  <a:gdLst/>
                  <a:ahLst/>
                  <a:cxnLst/>
                  <a:rect l="l" t="t" r="r" b="b"/>
                  <a:pathLst>
                    <a:path w="994066" h="1528734">
                      <a:moveTo>
                        <a:pt x="994066" y="0"/>
                      </a:moveTo>
                      <a:lnTo>
                        <a:pt x="885487" y="159"/>
                      </a:lnTo>
                      <a:lnTo>
                        <a:pt x="885487" y="0"/>
                      </a:lnTo>
                      <a:lnTo>
                        <a:pt x="834358" y="0"/>
                      </a:lnTo>
                      <a:lnTo>
                        <a:pt x="781050" y="0"/>
                      </a:lnTo>
                      <a:lnTo>
                        <a:pt x="725779" y="0"/>
                      </a:lnTo>
                      <a:lnTo>
                        <a:pt x="672471" y="0"/>
                      </a:lnTo>
                      <a:lnTo>
                        <a:pt x="621342" y="0"/>
                      </a:lnTo>
                      <a:lnTo>
                        <a:pt x="512763" y="0"/>
                      </a:lnTo>
                      <a:lnTo>
                        <a:pt x="483041" y="0"/>
                      </a:lnTo>
                      <a:lnTo>
                        <a:pt x="482247" y="0"/>
                      </a:lnTo>
                      <a:lnTo>
                        <a:pt x="323333" y="0"/>
                      </a:lnTo>
                      <a:lnTo>
                        <a:pt x="322539" y="0"/>
                      </a:lnTo>
                      <a:lnTo>
                        <a:pt x="270025" y="0"/>
                      </a:lnTo>
                      <a:lnTo>
                        <a:pt x="269231" y="0"/>
                      </a:lnTo>
                      <a:lnTo>
                        <a:pt x="110317" y="0"/>
                      </a:lnTo>
                      <a:lnTo>
                        <a:pt x="109523" y="0"/>
                      </a:lnTo>
                      <a:lnTo>
                        <a:pt x="109523" y="160"/>
                      </a:lnTo>
                      <a:cubicBezTo>
                        <a:pt x="48961" y="430"/>
                        <a:pt x="0" y="49656"/>
                        <a:pt x="0" y="110317"/>
                      </a:cubicBezTo>
                      <a:lnTo>
                        <a:pt x="0" y="1418417"/>
                      </a:lnTo>
                      <a:cubicBezTo>
                        <a:pt x="0" y="1479078"/>
                        <a:pt x="48961" y="1528304"/>
                        <a:pt x="109523" y="1528574"/>
                      </a:cubicBezTo>
                      <a:lnTo>
                        <a:pt x="109523" y="1528734"/>
                      </a:lnTo>
                      <a:lnTo>
                        <a:pt x="110317" y="1528734"/>
                      </a:lnTo>
                      <a:lnTo>
                        <a:pt x="269231" y="1528734"/>
                      </a:lnTo>
                      <a:lnTo>
                        <a:pt x="270025" y="1528734"/>
                      </a:lnTo>
                      <a:lnTo>
                        <a:pt x="322539" y="1528734"/>
                      </a:lnTo>
                      <a:lnTo>
                        <a:pt x="323333" y="1528734"/>
                      </a:lnTo>
                      <a:lnTo>
                        <a:pt x="482247" y="1528734"/>
                      </a:lnTo>
                      <a:lnTo>
                        <a:pt x="483041" y="1528734"/>
                      </a:lnTo>
                      <a:lnTo>
                        <a:pt x="512763" y="1528734"/>
                      </a:lnTo>
                      <a:lnTo>
                        <a:pt x="621342" y="1528734"/>
                      </a:lnTo>
                      <a:lnTo>
                        <a:pt x="672471" y="1528734"/>
                      </a:lnTo>
                      <a:lnTo>
                        <a:pt x="725779" y="1528734"/>
                      </a:lnTo>
                      <a:lnTo>
                        <a:pt x="781050" y="1528734"/>
                      </a:lnTo>
                      <a:lnTo>
                        <a:pt x="834358" y="1528734"/>
                      </a:lnTo>
                      <a:lnTo>
                        <a:pt x="885487" y="1528734"/>
                      </a:lnTo>
                      <a:lnTo>
                        <a:pt x="885487" y="1528575"/>
                      </a:lnTo>
                      <a:lnTo>
                        <a:pt x="994066" y="1528734"/>
                      </a:lnTo>
                      <a:cubicBezTo>
                        <a:pt x="936074" y="1528734"/>
                        <a:pt x="888533" y="1483986"/>
                        <a:pt x="885487" y="1427025"/>
                      </a:cubicBezTo>
                      <a:lnTo>
                        <a:pt x="885487" y="1420067"/>
                      </a:lnTo>
                      <a:lnTo>
                        <a:pt x="885487" y="1418417"/>
                      </a:lnTo>
                      <a:lnTo>
                        <a:pt x="883749" y="1418417"/>
                      </a:lnTo>
                      <a:lnTo>
                        <a:pt x="883749" y="110317"/>
                      </a:lnTo>
                      <a:lnTo>
                        <a:pt x="885487" y="110317"/>
                      </a:lnTo>
                      <a:lnTo>
                        <a:pt x="885487" y="109434"/>
                      </a:lnTo>
                      <a:cubicBezTo>
                        <a:pt x="886045" y="108914"/>
                        <a:pt x="885853" y="108727"/>
                        <a:pt x="885487" y="108667"/>
                      </a:cubicBezTo>
                      <a:lnTo>
                        <a:pt x="885487" y="101709"/>
                      </a:lnTo>
                      <a:cubicBezTo>
                        <a:pt x="888533" y="44748"/>
                        <a:pt x="936074" y="0"/>
                        <a:pt x="994066" y="0"/>
                      </a:cubicBezTo>
                      <a:close/>
                    </a:path>
                  </a:pathLst>
                </a:custGeom>
                <a:grpFill/>
                <a:ln>
                  <a:headEnd/>
                  <a:tailEnd/>
                </a:ln>
              </p:spPr>
              <p:style>
                <a:lnRef idx="2">
                  <a:schemeClr val="accent3"/>
                </a:lnRef>
                <a:fillRef idx="1">
                  <a:schemeClr val="lt1"/>
                </a:fillRef>
                <a:effectRef idx="0">
                  <a:schemeClr val="accent3"/>
                </a:effectRef>
                <a:fontRef idx="minor">
                  <a:schemeClr val="dk1"/>
                </a:fontRef>
              </p:style>
              <p:txBody>
                <a:bodyPr vert="horz" wrap="square" lIns="121920" tIns="60960" rIns="121920" bIns="60960" numCol="1" anchor="t" anchorCtr="0" compatLnSpc="1">
                  <a:prstTxWarp prst="textNoShape">
                    <a:avLst/>
                  </a:prstTxWarp>
                </a:bodyPr>
                <a:lstStyle/>
                <a:p>
                  <a:endParaRPr lang="es-CO" altLang="ko-KR" sz="2400" dirty="0">
                    <a:solidFill>
                      <a:schemeClr val="tx1"/>
                    </a:solidFill>
                  </a:endParaRPr>
                </a:p>
              </p:txBody>
            </p:sp>
            <p:grpSp>
              <p:nvGrpSpPr>
                <p:cNvPr id="15" name="그룹 23"/>
                <p:cNvGrpSpPr/>
                <p:nvPr/>
              </p:nvGrpSpPr>
              <p:grpSpPr>
                <a:xfrm>
                  <a:off x="3378969" y="1935381"/>
                  <a:ext cx="883749" cy="1368217"/>
                  <a:chOff x="3378969" y="1935381"/>
                  <a:chExt cx="883749" cy="1368217"/>
                </a:xfrm>
                <a:grpFill/>
              </p:grpSpPr>
              <p:sp>
                <p:nvSpPr>
                  <p:cNvPr id="16" name="타원 182"/>
                  <p:cNvSpPr/>
                  <p:nvPr/>
                </p:nvSpPr>
                <p:spPr>
                  <a:xfrm>
                    <a:off x="3628470" y="1935381"/>
                    <a:ext cx="384746" cy="384746"/>
                  </a:xfrm>
                  <a:prstGeom prst="ellipse">
                    <a:avLst/>
                  </a:prstGeom>
                  <a:grpFill/>
                  <a:ln/>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spcAft>
                        <a:spcPts val="400"/>
                      </a:spcAft>
                    </a:pPr>
                    <a:r>
                      <a:rPr lang="es-CO" altLang="ko-KR" sz="2667" b="1" dirty="0">
                        <a:solidFill>
                          <a:schemeClr val="tx1"/>
                        </a:solidFill>
                        <a:latin typeface="Bebas Neue" pitchFamily="34" charset="0"/>
                        <a:ea typeface="Roboto Condensed Regular"/>
                      </a:rPr>
                      <a:t>1</a:t>
                    </a:r>
                  </a:p>
                </p:txBody>
              </p:sp>
              <p:sp>
                <p:nvSpPr>
                  <p:cNvPr id="17" name="TextBox 183"/>
                  <p:cNvSpPr txBox="1"/>
                  <p:nvPr/>
                </p:nvSpPr>
                <p:spPr>
                  <a:xfrm>
                    <a:off x="3378969" y="2420669"/>
                    <a:ext cx="883749" cy="203603"/>
                  </a:xfrm>
                  <a:prstGeom prst="rect">
                    <a:avLst/>
                  </a:prstGeom>
                  <a:grpFill/>
                </p:spPr>
                <p:style>
                  <a:lnRef idx="2">
                    <a:schemeClr val="accent3"/>
                  </a:lnRef>
                  <a:fillRef idx="1">
                    <a:schemeClr val="lt1"/>
                  </a:fillRef>
                  <a:effectRef idx="0">
                    <a:schemeClr val="accent3"/>
                  </a:effectRef>
                  <a:fontRef idx="minor">
                    <a:schemeClr val="dk1"/>
                  </a:fontRef>
                </p:style>
                <p:txBody>
                  <a:bodyPr wrap="square" lIns="96000" tIns="0" rIns="9600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algn="ctr"/>
                    <a:r>
                      <a:rPr lang="es-CO" altLang="ko-KR" sz="1333" dirty="0">
                        <a:solidFill>
                          <a:schemeClr val="tx1"/>
                        </a:solidFill>
                      </a:rPr>
                      <a:t>SG - SST</a:t>
                    </a:r>
                  </a:p>
                </p:txBody>
              </p:sp>
              <p:sp>
                <p:nvSpPr>
                  <p:cNvPr id="18" name="TextBox 184"/>
                  <p:cNvSpPr txBox="1"/>
                  <p:nvPr/>
                </p:nvSpPr>
                <p:spPr>
                  <a:xfrm>
                    <a:off x="3378969" y="2734090"/>
                    <a:ext cx="883749" cy="569508"/>
                  </a:xfrm>
                  <a:prstGeom prst="rect">
                    <a:avLst/>
                  </a:prstGeom>
                  <a:grpFill/>
                </p:spPr>
                <p:style>
                  <a:lnRef idx="2">
                    <a:schemeClr val="accent3"/>
                  </a:lnRef>
                  <a:fillRef idx="1">
                    <a:schemeClr val="lt1"/>
                  </a:fillRef>
                  <a:effectRef idx="0">
                    <a:schemeClr val="accent3"/>
                  </a:effectRef>
                  <a:fontRef idx="minor">
                    <a:schemeClr val="dk1"/>
                  </a:fontRef>
                </p:style>
                <p:txBody>
                  <a:bodyPr wrap="square" lIns="96000" tIns="0" rIns="96000" bIns="0" rtlCol="0">
                    <a:noAutofit/>
                  </a:bodyPr>
                  <a:lstStyle/>
                  <a:p>
                    <a:pPr lvl="0" algn="ctr">
                      <a:buClr>
                        <a:schemeClr val="bg2"/>
                      </a:buClr>
                    </a:pPr>
                    <a:r>
                      <a:rPr lang="es-CO" altLang="ko-KR" sz="1067" dirty="0">
                        <a:solidFill>
                          <a:schemeClr val="tx1"/>
                        </a:solidFill>
                        <a:ea typeface="Roboto Light" pitchFamily="2" charset="0"/>
                        <a:cs typeface="Roboto Condensed Regular"/>
                      </a:rPr>
                      <a:t>Decreto 1072 de 2015</a:t>
                    </a:r>
                  </a:p>
                  <a:p>
                    <a:pPr lvl="0" algn="ctr">
                      <a:buClr>
                        <a:schemeClr val="bg2"/>
                      </a:buClr>
                    </a:pPr>
                    <a:r>
                      <a:rPr lang="es-CO" altLang="ko-KR" sz="1067" dirty="0">
                        <a:solidFill>
                          <a:schemeClr val="tx1"/>
                        </a:solidFill>
                        <a:ea typeface="Roboto Light" pitchFamily="2" charset="0"/>
                        <a:cs typeface="Roboto Condensed Regular"/>
                      </a:rPr>
                      <a:t>OHSAS 18001.</a:t>
                    </a:r>
                  </a:p>
                </p:txBody>
              </p:sp>
              <p:cxnSp>
                <p:nvCxnSpPr>
                  <p:cNvPr id="19" name="직선 연결선 21"/>
                  <p:cNvCxnSpPr/>
                  <p:nvPr/>
                </p:nvCxnSpPr>
                <p:spPr>
                  <a:xfrm>
                    <a:off x="3455726" y="2656022"/>
                    <a:ext cx="730234" cy="0"/>
                  </a:xfrm>
                  <a:prstGeom prst="line">
                    <a:avLst/>
                  </a:prstGeom>
                  <a:grpFill/>
                  <a:ln/>
                </p:spPr>
                <p:style>
                  <a:lnRef idx="2">
                    <a:schemeClr val="accent3"/>
                  </a:lnRef>
                  <a:fillRef idx="1">
                    <a:schemeClr val="lt1"/>
                  </a:fillRef>
                  <a:effectRef idx="0">
                    <a:schemeClr val="accent3"/>
                  </a:effectRef>
                  <a:fontRef idx="minor">
                    <a:schemeClr val="dk1"/>
                  </a:fontRef>
                </p:style>
              </p:cxnSp>
            </p:grpSp>
          </p:grpSp>
        </p:grpSp>
      </p:grpSp>
      <p:sp>
        <p:nvSpPr>
          <p:cNvPr id="23" name="오른쪽 화살표 180"/>
          <p:cNvSpPr/>
          <p:nvPr/>
        </p:nvSpPr>
        <p:spPr>
          <a:xfrm>
            <a:off x="5528987" y="3330514"/>
            <a:ext cx="411884" cy="295028"/>
          </a:xfrm>
          <a:prstGeom prst="rightArrow">
            <a:avLst>
              <a:gd name="adj1" fmla="val 50000"/>
              <a:gd name="adj2" fmla="val 60784"/>
            </a:avLst>
          </a:prstGeom>
          <a:pattFill prst="ltUpDiag">
            <a:fgClr>
              <a:schemeClr val="accent1"/>
            </a:fgClr>
            <a:bgClr>
              <a:schemeClr val="accent3"/>
            </a:bgClr>
          </a:pattFill>
          <a:ln w="952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spcAft>
                <a:spcPts val="400"/>
              </a:spcAft>
            </a:pPr>
            <a:endParaRPr lang="es-CO" altLang="ko-KR" sz="1600" b="1" dirty="0">
              <a:gradFill>
                <a:gsLst>
                  <a:gs pos="0">
                    <a:prstClr val="white"/>
                  </a:gs>
                  <a:gs pos="100000">
                    <a:prstClr val="white"/>
                  </a:gs>
                </a:gsLst>
                <a:lin ang="5400000" scaled="0"/>
              </a:gradFill>
              <a:latin typeface="Bebas Neue" pitchFamily="34" charset="0"/>
              <a:ea typeface="+mj-ea"/>
            </a:endParaRPr>
          </a:p>
        </p:txBody>
      </p:sp>
      <p:sp>
        <p:nvSpPr>
          <p:cNvPr id="36" name="TextBox 200"/>
          <p:cNvSpPr txBox="1"/>
          <p:nvPr/>
        </p:nvSpPr>
        <p:spPr>
          <a:xfrm>
            <a:off x="5867013" y="3215230"/>
            <a:ext cx="1297994" cy="548445"/>
          </a:xfrm>
          <a:prstGeom prst="rect">
            <a:avLst/>
          </a:prstGeom>
          <a:noFill/>
        </p:spPr>
        <p:txBody>
          <a:bodyPr wrap="square" lIns="0" tIns="0" rIns="0" bIns="0" rtlCol="0" anchor="ctr">
            <a:noAutofit/>
          </a:bodyPr>
          <a:lstStyle/>
          <a:p>
            <a:pPr lvl="0" algn="ctr"/>
            <a:r>
              <a:rPr lang="es-CO" altLang="ko-KR" sz="1400" b="1" dirty="0">
                <a:latin typeface="Bebas Neue"/>
                <a:ea typeface="Roboto Condensed Regular"/>
                <a:cs typeface="+mj-cs"/>
              </a:rPr>
              <a:t>Mejoramiento continuo</a:t>
            </a:r>
            <a:endParaRPr lang="es-CO" altLang="ko-KR" sz="1400" b="1" dirty="0">
              <a:latin typeface="Bebas Neue" pitchFamily="34" charset="0"/>
              <a:ea typeface="Roboto Light" pitchFamily="2" charset="0"/>
              <a:cs typeface="Roboto Condensed Regular"/>
            </a:endParaRPr>
          </a:p>
        </p:txBody>
      </p:sp>
      <p:grpSp>
        <p:nvGrpSpPr>
          <p:cNvPr id="50" name="49 Grupo"/>
          <p:cNvGrpSpPr/>
          <p:nvPr/>
        </p:nvGrpSpPr>
        <p:grpSpPr>
          <a:xfrm>
            <a:off x="4212705" y="206359"/>
            <a:ext cx="6927079" cy="962773"/>
            <a:chOff x="3528616" y="216074"/>
            <a:chExt cx="5040560" cy="1008112"/>
          </a:xfrm>
        </p:grpSpPr>
        <p:sp>
          <p:nvSpPr>
            <p:cNvPr id="51" name="50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52" name="51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a:latin typeface="Arial" pitchFamily="34" charset="0"/>
                  <a:cs typeface="Arial" pitchFamily="34" charset="0"/>
                </a:rPr>
                <a:t>GENERALIDADES DEL SIG.</a:t>
              </a:r>
              <a:endParaRPr lang="es-CO" sz="2800" b="1" dirty="0">
                <a:latin typeface="Arial" pitchFamily="34" charset="0"/>
                <a:cs typeface="Arial" pitchFamily="34" charset="0"/>
              </a:endParaRPr>
            </a:p>
          </p:txBody>
        </p:sp>
      </p:grpSp>
    </p:spTree>
    <p:extLst>
      <p:ext uri="{BB962C8B-B14F-4D97-AF65-F5344CB8AC3E}">
        <p14:creationId xmlns:p14="http://schemas.microsoft.com/office/powerpoint/2010/main" val="218312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anim calcmode="lin" valueType="num">
                                      <p:cBhvr>
                                        <p:cTn id="8" dur="500" fill="hold"/>
                                        <p:tgtEl>
                                          <p:spTgt spid="3"/>
                                        </p:tgtEl>
                                        <p:attrNameLst>
                                          <p:attrName>ppt_x</p:attrName>
                                        </p:attrNameLst>
                                      </p:cBhvr>
                                      <p:tavLst>
                                        <p:tav tm="0">
                                          <p:val>
                                            <p:strVal val="#ppt_x"/>
                                          </p:val>
                                        </p:tav>
                                        <p:tav tm="100000">
                                          <p:val>
                                            <p:strVal val="#ppt_x"/>
                                          </p:val>
                                        </p:tav>
                                      </p:tavLst>
                                    </p:anim>
                                    <p:anim calcmode="lin" valueType="num">
                                      <p:cBhvr>
                                        <p:cTn id="9" dur="5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7" presetClass="entr" presetSubtype="1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strVal val="#ppt_h"/>
                                          </p:val>
                                        </p:tav>
                                        <p:tav tm="100000">
                                          <p:val>
                                            <p:strVal val="#ppt_h"/>
                                          </p:val>
                                        </p:tav>
                                      </p:tavLst>
                                    </p:anim>
                                  </p:childTnLst>
                                </p:cTn>
                              </p:par>
                            </p:childTnLst>
                          </p:cTn>
                        </p:par>
                        <p:par>
                          <p:cTn id="15" fill="hold">
                            <p:stCondLst>
                              <p:cond delay="1000"/>
                            </p:stCondLst>
                            <p:childTnLst>
                              <p:par>
                                <p:cTn id="16" presetID="12" presetClass="entr" presetSubtype="8" fill="hold" grpId="0" nodeType="after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slide(fromLeft)">
                                      <p:cBhvr>
                                        <p:cTn id="18" dur="500"/>
                                        <p:tgtEl>
                                          <p:spTgt spid="23"/>
                                        </p:tgtEl>
                                      </p:cBhvr>
                                    </p:animEffect>
                                  </p:childTnLst>
                                </p:cTn>
                              </p:par>
                            </p:childTnLst>
                          </p:cTn>
                        </p:par>
                        <p:par>
                          <p:cTn id="19" fill="hold">
                            <p:stCondLst>
                              <p:cond delay="1500"/>
                            </p:stCondLst>
                            <p:childTnLst>
                              <p:par>
                                <p:cTn id="20" presetID="53" presetClass="entr" presetSubtype="0" fill="hold" grpId="0" nodeType="afterEffect">
                                  <p:stCondLst>
                                    <p:cond delay="0"/>
                                  </p:stCondLst>
                                  <p:childTnLst>
                                    <p:set>
                                      <p:cBhvr>
                                        <p:cTn id="21" dur="1" fill="hold">
                                          <p:stCondLst>
                                            <p:cond delay="0"/>
                                          </p:stCondLst>
                                        </p:cTn>
                                        <p:tgtEl>
                                          <p:spTgt spid="36"/>
                                        </p:tgtEl>
                                        <p:attrNameLst>
                                          <p:attrName>style.visibility</p:attrName>
                                        </p:attrNameLst>
                                      </p:cBhvr>
                                      <p:to>
                                        <p:strVal val="visible"/>
                                      </p:to>
                                    </p:set>
                                    <p:anim calcmode="lin" valueType="num">
                                      <p:cBhvr>
                                        <p:cTn id="22" dur="500" fill="hold"/>
                                        <p:tgtEl>
                                          <p:spTgt spid="36"/>
                                        </p:tgtEl>
                                        <p:attrNameLst>
                                          <p:attrName>ppt_w</p:attrName>
                                        </p:attrNameLst>
                                      </p:cBhvr>
                                      <p:tavLst>
                                        <p:tav tm="0">
                                          <p:val>
                                            <p:fltVal val="0"/>
                                          </p:val>
                                        </p:tav>
                                        <p:tav tm="100000">
                                          <p:val>
                                            <p:strVal val="#ppt_w"/>
                                          </p:val>
                                        </p:tav>
                                      </p:tavLst>
                                    </p:anim>
                                    <p:anim calcmode="lin" valueType="num">
                                      <p:cBhvr>
                                        <p:cTn id="23" dur="500" fill="hold"/>
                                        <p:tgtEl>
                                          <p:spTgt spid="36"/>
                                        </p:tgtEl>
                                        <p:attrNameLst>
                                          <p:attrName>ppt_h</p:attrName>
                                        </p:attrNameLst>
                                      </p:cBhvr>
                                      <p:tavLst>
                                        <p:tav tm="0">
                                          <p:val>
                                            <p:fltVal val="0"/>
                                          </p:val>
                                        </p:tav>
                                        <p:tav tm="100000">
                                          <p:val>
                                            <p:strVal val="#ppt_h"/>
                                          </p:val>
                                        </p:tav>
                                      </p:tavLst>
                                    </p:anim>
                                    <p:animEffect transition="in" filter="fade">
                                      <p:cBhvr>
                                        <p:cTn id="24"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3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355356" y="206359"/>
            <a:ext cx="6784428"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CONFORMACIÓN</a:t>
              </a:r>
              <a:r>
                <a:rPr lang="en-US" altLang="ko-KR" sz="2800" b="1" dirty="0">
                  <a:latin typeface="Arial" pitchFamily="34" charset="0"/>
                  <a:cs typeface="Arial" pitchFamily="34" charset="0"/>
                </a:rPr>
                <a:t> DEL </a:t>
              </a:r>
              <a:r>
                <a:rPr lang="es-CO" altLang="ko-KR" sz="2800" b="1" dirty="0">
                  <a:latin typeface="Arial" pitchFamily="34" charset="0"/>
                  <a:cs typeface="Arial" pitchFamily="34" charset="0"/>
                </a:rPr>
                <a:t>EQUIPO DE TRABAJO</a:t>
              </a:r>
              <a:r>
                <a:rPr lang="en-US" altLang="ko-KR" sz="2800" b="1" dirty="0">
                  <a:latin typeface="Arial" pitchFamily="34" charset="0"/>
                  <a:cs typeface="Arial" pitchFamily="34" charset="0"/>
                </a:rPr>
                <a:t> </a:t>
              </a:r>
              <a:endParaRPr lang="ko-KR" altLang="en-US" sz="2800" b="1" dirty="0">
                <a:latin typeface="Arial" pitchFamily="34" charset="0"/>
                <a:cs typeface="Arial" pitchFamily="34" charset="0"/>
              </a:endParaRPr>
            </a:p>
          </p:txBody>
        </p:sp>
      </p:grpSp>
      <p:sp>
        <p:nvSpPr>
          <p:cNvPr id="5" name="4 Rectángulo"/>
          <p:cNvSpPr/>
          <p:nvPr/>
        </p:nvSpPr>
        <p:spPr>
          <a:xfrm>
            <a:off x="1044327" y="1957129"/>
            <a:ext cx="10095457" cy="3785652"/>
          </a:xfrm>
          <a:prstGeom prst="rect">
            <a:avLst/>
          </a:prstGeom>
        </p:spPr>
        <p:txBody>
          <a:bodyPr wrap="square">
            <a:spAutoFit/>
          </a:bodyPr>
          <a:lstStyle/>
          <a:p>
            <a:pPr algn="just"/>
            <a:r>
              <a:rPr lang="es-ES" sz="2400" dirty="0">
                <a:latin typeface="Arial" panose="020B0604020202020204" pitchFamily="34" charset="0"/>
                <a:ea typeface="Times New Roman" panose="02020603050405020304" pitchFamily="18" charset="0"/>
                <a:cs typeface="Arial" pitchFamily="34" charset="0"/>
              </a:rPr>
              <a:t>Para lograr el éxito en la implementación del sistema integrado de gestión, la dirección de la empresa estableció un equipo de trabajo con personal idóneo en cada una de las áreas; el equipo idóneo asignado, tiene la responsabilidad de asegurar que los principios de Seguridad y Salud en el trabajo, Medio Ambiente y calidad sean entendidos e implementados de acuerdo con los requisitos indicados en este manual. Deben ejercer su autoridad para apoyar la implementación, mantenimiento y mejoramiento del sistema de Sistema integrado y dirigir al personal asignado en cada proyecto en el manejo de las actividades correspondientes. </a:t>
            </a:r>
            <a:endParaRPr lang="es-CO" sz="2400" dirty="0">
              <a:latin typeface="Arial" panose="020B0604020202020204" pitchFamily="34" charset="0"/>
              <a:ea typeface="Times New Roman" panose="02020603050405020304" pitchFamily="18" charset="0"/>
              <a:cs typeface="Arial" pitchFamily="34" charset="0"/>
            </a:endParaRPr>
          </a:p>
        </p:txBody>
      </p:sp>
    </p:spTree>
    <p:extLst>
      <p:ext uri="{BB962C8B-B14F-4D97-AF65-F5344CB8AC3E}">
        <p14:creationId xmlns:p14="http://schemas.microsoft.com/office/powerpoint/2010/main" val="3466344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355356" y="206359"/>
            <a:ext cx="6784428"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CONFORMACIÓN</a:t>
              </a:r>
              <a:r>
                <a:rPr lang="en-US" altLang="ko-KR" sz="2800" b="1" dirty="0">
                  <a:latin typeface="Arial" pitchFamily="34" charset="0"/>
                  <a:cs typeface="Arial" pitchFamily="34" charset="0"/>
                </a:rPr>
                <a:t> DEL </a:t>
              </a:r>
              <a:r>
                <a:rPr lang="es-CO" altLang="ko-KR" sz="2800" b="1" dirty="0">
                  <a:latin typeface="Arial" pitchFamily="34" charset="0"/>
                  <a:cs typeface="Arial" pitchFamily="34" charset="0"/>
                </a:rPr>
                <a:t>EQUIPO DE TRABAJO</a:t>
              </a:r>
              <a:r>
                <a:rPr lang="en-US" altLang="ko-KR" sz="2800" b="1" dirty="0">
                  <a:latin typeface="Arial" pitchFamily="34" charset="0"/>
                  <a:cs typeface="Arial" pitchFamily="34" charset="0"/>
                </a:rPr>
                <a:t> </a:t>
              </a:r>
              <a:endParaRPr lang="ko-KR" altLang="en-US" sz="2800" b="1" dirty="0">
                <a:latin typeface="Arial" pitchFamily="34" charset="0"/>
                <a:cs typeface="Arial" pitchFamily="34" charset="0"/>
              </a:endParaRPr>
            </a:p>
          </p:txBody>
        </p:sp>
      </p:grpSp>
      <p:graphicFrame>
        <p:nvGraphicFramePr>
          <p:cNvPr id="5" name="Diagrama 6"/>
          <p:cNvGraphicFramePr/>
          <p:nvPr>
            <p:extLst>
              <p:ext uri="{D42A27DB-BD31-4B8C-83A1-F6EECF244321}">
                <p14:modId xmlns:p14="http://schemas.microsoft.com/office/powerpoint/2010/main" val="99010016"/>
              </p:ext>
            </p:extLst>
          </p:nvPr>
        </p:nvGraphicFramePr>
        <p:xfrm>
          <a:off x="612279" y="1268283"/>
          <a:ext cx="10729192" cy="43123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Elipse 14"/>
          <p:cNvSpPr/>
          <p:nvPr/>
        </p:nvSpPr>
        <p:spPr>
          <a:xfrm>
            <a:off x="8412794" y="1928265"/>
            <a:ext cx="1776549" cy="1654276"/>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s-CO" sz="2800" b="1" dirty="0"/>
              <a:t>ARL</a:t>
            </a:r>
          </a:p>
        </p:txBody>
      </p:sp>
      <p:sp>
        <p:nvSpPr>
          <p:cNvPr id="7" name="Rectángulo 15"/>
          <p:cNvSpPr/>
          <p:nvPr/>
        </p:nvSpPr>
        <p:spPr>
          <a:xfrm>
            <a:off x="1064816" y="5598765"/>
            <a:ext cx="9700591" cy="864096"/>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s-CO" sz="2800" b="1" dirty="0"/>
              <a:t>TRABAJADORES</a:t>
            </a:r>
          </a:p>
        </p:txBody>
      </p:sp>
    </p:spTree>
    <p:extLst>
      <p:ext uri="{BB962C8B-B14F-4D97-AF65-F5344CB8AC3E}">
        <p14:creationId xmlns:p14="http://schemas.microsoft.com/office/powerpoint/2010/main" val="12628651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42719" y="1566317"/>
            <a:ext cx="10342667" cy="4154984"/>
          </a:xfrm>
          <a:prstGeom prst="rect">
            <a:avLst/>
          </a:prstGeom>
        </p:spPr>
        <p:txBody>
          <a:bodyPr wrap="square">
            <a:spAutoFit/>
          </a:bodyPr>
          <a:lstStyle/>
          <a:p>
            <a:pPr algn="just"/>
            <a:r>
              <a:rPr lang="es-CO" sz="2400" b="1" dirty="0">
                <a:latin typeface="Arial" panose="020B0604020202020204" pitchFamily="34" charset="0"/>
                <a:ea typeface="Times New Roman" panose="02020603050405020304" pitchFamily="18" charset="0"/>
                <a:cs typeface="Arial" pitchFamily="34" charset="0"/>
              </a:rPr>
              <a:t>DIRECTOR / REPRESENTANTE SGI: </a:t>
            </a:r>
            <a:r>
              <a:rPr lang="es-CO" sz="2400" dirty="0">
                <a:latin typeface="Arial" panose="020B0604020202020204" pitchFamily="34" charset="0"/>
                <a:ea typeface="Times New Roman" panose="02020603050405020304" pitchFamily="18" charset="0"/>
                <a:cs typeface="Arial" pitchFamily="34" charset="0"/>
              </a:rPr>
              <a:t>cumple las funciones descritas en el decreto 1072 de 2015, así como las funciones del representante de la Dirección de la norma OHSAS 18001:2007; ISO 9001:2008 y la ISO 14001:2004. EMPRESA S.A. Responsable de coordinar el desarrollo de las diferentes actividades del sistema integrado de gestión con los especialistas, líderes, funcionarios y demás partes interesadas</a:t>
            </a:r>
          </a:p>
          <a:p>
            <a:pPr algn="just"/>
            <a:endParaRPr lang="es-CO" sz="2400" b="1" dirty="0">
              <a:latin typeface="Arial" panose="020B0604020202020204" pitchFamily="34" charset="0"/>
              <a:ea typeface="Times New Roman" panose="02020603050405020304" pitchFamily="18" charset="0"/>
              <a:cs typeface="Arial" pitchFamily="34" charset="0"/>
            </a:endParaRPr>
          </a:p>
          <a:p>
            <a:pPr algn="just"/>
            <a:r>
              <a:rPr lang="es-CO" sz="2400" b="1" dirty="0">
                <a:latin typeface="Arial" panose="020B0604020202020204" pitchFamily="34" charset="0"/>
                <a:ea typeface="Times New Roman" panose="02020603050405020304" pitchFamily="18" charset="0"/>
                <a:cs typeface="Arial" pitchFamily="34" charset="0"/>
              </a:rPr>
              <a:t>LIDERES DE PROCESO: </a:t>
            </a:r>
            <a:r>
              <a:rPr lang="es-CO" sz="2400" dirty="0">
                <a:latin typeface="Arial" panose="020B0604020202020204" pitchFamily="34" charset="0"/>
                <a:ea typeface="Times New Roman" panose="02020603050405020304" pitchFamily="18" charset="0"/>
                <a:cs typeface="Arial" pitchFamily="34" charset="0"/>
              </a:rPr>
              <a:t>Para asegurar el cumplimiento de los requisitos definidos en cada proceso de la organización, se cuenta con un líder responsable de gestionar las actividades que le competen en su respectivo proceso</a:t>
            </a:r>
          </a:p>
        </p:txBody>
      </p:sp>
      <p:grpSp>
        <p:nvGrpSpPr>
          <p:cNvPr id="3" name="2 Grupo"/>
          <p:cNvGrpSpPr/>
          <p:nvPr/>
        </p:nvGrpSpPr>
        <p:grpSpPr>
          <a:xfrm>
            <a:off x="4355356" y="206359"/>
            <a:ext cx="6784428" cy="962773"/>
            <a:chOff x="3528616" y="216074"/>
            <a:chExt cx="5040560" cy="1008112"/>
          </a:xfrm>
        </p:grpSpPr>
        <p:sp>
          <p:nvSpPr>
            <p:cNvPr id="4"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5"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CONFORMACIÓN</a:t>
              </a:r>
              <a:r>
                <a:rPr lang="en-US" altLang="ko-KR" sz="2800" b="1" dirty="0">
                  <a:latin typeface="Arial" pitchFamily="34" charset="0"/>
                  <a:cs typeface="Arial" pitchFamily="34" charset="0"/>
                </a:rPr>
                <a:t> DEL </a:t>
              </a:r>
              <a:r>
                <a:rPr lang="es-CO" altLang="ko-KR" sz="2800" b="1" dirty="0">
                  <a:latin typeface="Arial" pitchFamily="34" charset="0"/>
                  <a:cs typeface="Arial" pitchFamily="34" charset="0"/>
                </a:rPr>
                <a:t>EQUIPO DE TRABAJO</a:t>
              </a:r>
              <a:r>
                <a:rPr lang="en-US" altLang="ko-KR" sz="2800" b="1" dirty="0">
                  <a:latin typeface="Arial" pitchFamily="34" charset="0"/>
                  <a:cs typeface="Arial" pitchFamily="34" charset="0"/>
                </a:rPr>
                <a:t> </a:t>
              </a:r>
              <a:endParaRPr lang="ko-KR" altLang="en-US" sz="2800" b="1" dirty="0">
                <a:latin typeface="Arial" pitchFamily="34" charset="0"/>
                <a:cs typeface="Arial" pitchFamily="34" charset="0"/>
              </a:endParaRPr>
            </a:p>
          </p:txBody>
        </p:sp>
      </p:grpSp>
    </p:spTree>
    <p:extLst>
      <p:ext uri="{BB962C8B-B14F-4D97-AF65-F5344CB8AC3E}">
        <p14:creationId xmlns:p14="http://schemas.microsoft.com/office/powerpoint/2010/main" val="393755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0"/>
          <p:cNvSpPr/>
          <p:nvPr/>
        </p:nvSpPr>
        <p:spPr>
          <a:xfrm>
            <a:off x="1044328" y="1213093"/>
            <a:ext cx="10080082" cy="5432256"/>
          </a:xfrm>
          <a:prstGeom prst="rect">
            <a:avLst/>
          </a:prstGeom>
        </p:spPr>
        <p:txBody>
          <a:bodyPr wrap="square" anchor="ctr">
            <a:spAutoFit/>
          </a:bodyPr>
          <a:lstStyle/>
          <a:p>
            <a:pPr algn="just">
              <a:spcAft>
                <a:spcPts val="600"/>
              </a:spcAft>
            </a:pPr>
            <a:r>
              <a:rPr lang="es-CO" sz="2400" b="1" dirty="0">
                <a:latin typeface="Arial" panose="020B0604020202020204" pitchFamily="34" charset="0"/>
                <a:ea typeface="Times New Roman" panose="02020603050405020304" pitchFamily="18" charset="0"/>
                <a:cs typeface="Arial" pitchFamily="34" charset="0"/>
              </a:rPr>
              <a:t>COPASST: </a:t>
            </a:r>
            <a:r>
              <a:rPr lang="es-CO" sz="2400" dirty="0">
                <a:latin typeface="Arial" panose="020B0604020202020204" pitchFamily="34" charset="0"/>
                <a:ea typeface="Times New Roman" panose="02020603050405020304" pitchFamily="18" charset="0"/>
                <a:cs typeface="Arial" pitchFamily="34" charset="0"/>
              </a:rPr>
              <a:t>Comité paritario conformado acorde con las disposiciones de ley que apoya el desarrollo del sistema de gestión de SST</a:t>
            </a:r>
          </a:p>
          <a:p>
            <a:pPr algn="just">
              <a:spcAft>
                <a:spcPts val="1200"/>
              </a:spcAft>
            </a:pPr>
            <a:r>
              <a:rPr lang="es-CO" sz="2400" b="1" dirty="0">
                <a:latin typeface="Arial" panose="020B0604020202020204" pitchFamily="34" charset="0"/>
                <a:ea typeface="Times New Roman" panose="02020603050405020304" pitchFamily="18" charset="0"/>
                <a:cs typeface="Arial" pitchFamily="34" charset="0"/>
              </a:rPr>
              <a:t>COMITÉ DE CONVIVENCIA: </a:t>
            </a:r>
            <a:r>
              <a:rPr lang="es-CO" sz="2400" dirty="0">
                <a:latin typeface="Arial" panose="020B0604020202020204" pitchFamily="34" charset="0"/>
                <a:ea typeface="Times New Roman" panose="02020603050405020304" pitchFamily="18" charset="0"/>
                <a:cs typeface="Arial" pitchFamily="34" charset="0"/>
              </a:rPr>
              <a:t>Equipo conformado acorde con las disposiciones de ley cuyo fin es prevenir el acoso labora; soporta el desarrollo del programa psicosocial</a:t>
            </a:r>
          </a:p>
          <a:p>
            <a:pPr algn="just">
              <a:spcAft>
                <a:spcPts val="1200"/>
              </a:spcAft>
            </a:pPr>
            <a:endParaRPr lang="es-CO" sz="2400" dirty="0">
              <a:latin typeface="Arial" panose="020B0604020202020204" pitchFamily="34" charset="0"/>
              <a:ea typeface="Times New Roman" panose="02020603050405020304" pitchFamily="18" charset="0"/>
              <a:cs typeface="Arial" pitchFamily="34" charset="0"/>
            </a:endParaRPr>
          </a:p>
          <a:p>
            <a:pPr algn="ctr">
              <a:spcAft>
                <a:spcPts val="600"/>
              </a:spcAft>
            </a:pPr>
            <a:r>
              <a:rPr lang="es-CO" sz="2400" b="1" dirty="0">
                <a:latin typeface="Arial" panose="020B0604020202020204" pitchFamily="34" charset="0"/>
                <a:ea typeface="Times New Roman" panose="02020603050405020304" pitchFamily="18" charset="0"/>
                <a:cs typeface="Arial" pitchFamily="34" charset="0"/>
              </a:rPr>
              <a:t>GRUPOS DE APOYO </a:t>
            </a:r>
          </a:p>
          <a:p>
            <a:pPr algn="ctr">
              <a:spcAft>
                <a:spcPts val="600"/>
              </a:spcAft>
            </a:pPr>
            <a:endParaRPr lang="es-CO" sz="2400" b="1" dirty="0">
              <a:latin typeface="Arial" panose="020B0604020202020204" pitchFamily="34" charset="0"/>
              <a:ea typeface="Times New Roman" panose="02020603050405020304" pitchFamily="18" charset="0"/>
              <a:cs typeface="Arial" pitchFamily="34" charset="0"/>
            </a:endParaRPr>
          </a:p>
          <a:p>
            <a:pPr algn="just">
              <a:spcAft>
                <a:spcPts val="600"/>
              </a:spcAft>
            </a:pPr>
            <a:r>
              <a:rPr lang="es-CO" sz="2400" b="1" dirty="0">
                <a:latin typeface="Arial" panose="020B0604020202020204" pitchFamily="34" charset="0"/>
                <a:ea typeface="Times New Roman" panose="02020603050405020304" pitchFamily="18" charset="0"/>
                <a:cs typeface="Arial" pitchFamily="34" charset="0"/>
              </a:rPr>
              <a:t>COMITÉ DE SEGURIDAD VIAL:</a:t>
            </a:r>
            <a:r>
              <a:rPr lang="es-CO" sz="2400" dirty="0">
                <a:latin typeface="Arial" panose="020B0604020202020204" pitchFamily="34" charset="0"/>
                <a:ea typeface="Times New Roman" panose="02020603050405020304" pitchFamily="18" charset="0"/>
                <a:cs typeface="Arial" pitchFamily="34" charset="0"/>
              </a:rPr>
              <a:t> Equipo conformado para evaluar todas las contingencias en materia de seguridad vial, la divulgación de las lecciones aprendidas y promover una cultura vial sana </a:t>
            </a:r>
            <a:r>
              <a:rPr lang="es-CO" sz="2400" dirty="0">
                <a:solidFill>
                  <a:srgbClr val="FF0000"/>
                </a:solidFill>
                <a:latin typeface="Arial" panose="020B0604020202020204" pitchFamily="34" charset="0"/>
                <a:ea typeface="Times New Roman" panose="02020603050405020304" pitchFamily="18" charset="0"/>
                <a:cs typeface="Arial" pitchFamily="34" charset="0"/>
              </a:rPr>
              <a:t>(ESTE SOLO APLICA PARA LAS EMPRESAS QUE REQUIEREN TEMAS DE SEGURIDAD VIAL)</a:t>
            </a:r>
          </a:p>
        </p:txBody>
      </p:sp>
      <p:grpSp>
        <p:nvGrpSpPr>
          <p:cNvPr id="3" name="2 Grupo"/>
          <p:cNvGrpSpPr/>
          <p:nvPr/>
        </p:nvGrpSpPr>
        <p:grpSpPr>
          <a:xfrm>
            <a:off x="4355356" y="206359"/>
            <a:ext cx="6784428" cy="962773"/>
            <a:chOff x="3528616" y="216074"/>
            <a:chExt cx="5040560" cy="1008112"/>
          </a:xfrm>
        </p:grpSpPr>
        <p:sp>
          <p:nvSpPr>
            <p:cNvPr id="4"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5"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CONFORMACIÓN</a:t>
              </a:r>
              <a:r>
                <a:rPr lang="en-US" altLang="ko-KR" sz="2800" b="1" dirty="0">
                  <a:latin typeface="Arial" pitchFamily="34" charset="0"/>
                  <a:cs typeface="Arial" pitchFamily="34" charset="0"/>
                </a:rPr>
                <a:t> DEL </a:t>
              </a:r>
              <a:r>
                <a:rPr lang="es-CO" altLang="ko-KR" sz="2800" b="1" dirty="0">
                  <a:latin typeface="Arial" pitchFamily="34" charset="0"/>
                  <a:cs typeface="Arial" pitchFamily="34" charset="0"/>
                </a:rPr>
                <a:t>EQUIPO DE TRABAJO</a:t>
              </a:r>
              <a:r>
                <a:rPr lang="en-US" altLang="ko-KR" sz="2800" b="1" dirty="0">
                  <a:latin typeface="Arial" pitchFamily="34" charset="0"/>
                  <a:cs typeface="Arial" pitchFamily="34" charset="0"/>
                </a:rPr>
                <a:t> </a:t>
              </a:r>
              <a:endParaRPr lang="ko-KR" altLang="en-US" sz="2800" b="1" dirty="0">
                <a:latin typeface="Arial" pitchFamily="34" charset="0"/>
                <a:cs typeface="Arial" pitchFamily="34" charset="0"/>
              </a:endParaRPr>
            </a:p>
          </p:txBody>
        </p:sp>
      </p:grpSp>
    </p:spTree>
    <p:extLst>
      <p:ext uri="{BB962C8B-B14F-4D97-AF65-F5344CB8AC3E}">
        <p14:creationId xmlns:p14="http://schemas.microsoft.com/office/powerpoint/2010/main" val="36615165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932759" y="206359"/>
            <a:ext cx="6207024"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PLANIFICACIÓN DEL SISTEMA</a:t>
              </a:r>
            </a:p>
          </p:txBody>
        </p:sp>
      </p:grpSp>
      <p:sp>
        <p:nvSpPr>
          <p:cNvPr id="5" name="Rectángulo 4"/>
          <p:cNvSpPr/>
          <p:nvPr/>
        </p:nvSpPr>
        <p:spPr>
          <a:xfrm>
            <a:off x="996977" y="1998365"/>
            <a:ext cx="10142806" cy="3416320"/>
          </a:xfrm>
          <a:prstGeom prst="rect">
            <a:avLst/>
          </a:prstGeom>
        </p:spPr>
        <p:txBody>
          <a:bodyPr wrap="square" anchor="ctr">
            <a:spAutoFit/>
          </a:bodyPr>
          <a:lstStyle/>
          <a:p>
            <a:pPr algn="just"/>
            <a:r>
              <a:rPr lang="es-CO" sz="2400" dirty="0">
                <a:latin typeface="Arial" panose="020B0604020202020204" pitchFamily="34" charset="0"/>
                <a:ea typeface="Times New Roman" panose="02020603050405020304" pitchFamily="18" charset="0"/>
                <a:cs typeface="Arial" pitchFamily="34" charset="0"/>
              </a:rPr>
              <a:t>La dirección de EMPRESA S.A. se encuentra completamente comprometida con el desarrollo del sistema integrado de gestión, definiendo las políticas, objetivos, metas y estrategias generales de la organización que la lleven al cumplimiento de su objeto social y al logro del éxito sostenido en su gestión. Establece las metodologías para la definición, seguimiento y control de dicha planeación organizacional.</a:t>
            </a:r>
          </a:p>
          <a:p>
            <a:pPr algn="just"/>
            <a:endParaRPr lang="es-CO" sz="2400" dirty="0">
              <a:latin typeface="Arial" panose="020B0604020202020204" pitchFamily="34" charset="0"/>
              <a:ea typeface="Times New Roman" panose="02020603050405020304" pitchFamily="18" charset="0"/>
              <a:cs typeface="Arial" pitchFamily="34" charset="0"/>
            </a:endParaRPr>
          </a:p>
          <a:p>
            <a:pPr algn="just"/>
            <a:r>
              <a:rPr lang="es-CO" sz="2400" dirty="0">
                <a:latin typeface="Arial" panose="020B0604020202020204" pitchFamily="34" charset="0"/>
                <a:ea typeface="Times New Roman" panose="02020603050405020304" pitchFamily="18" charset="0"/>
                <a:cs typeface="Arial" pitchFamily="34" charset="0"/>
              </a:rPr>
              <a:t>Adicionalmente desarrolla las siguientes actividades, encaminadas a asegurar el éxito del sistema:</a:t>
            </a:r>
          </a:p>
        </p:txBody>
      </p:sp>
    </p:spTree>
    <p:extLst>
      <p:ext uri="{BB962C8B-B14F-4D97-AF65-F5344CB8AC3E}">
        <p14:creationId xmlns:p14="http://schemas.microsoft.com/office/powerpoint/2010/main" val="21042570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Objeto"/>
          <p:cNvGraphicFramePr>
            <a:graphicFrameLocks noChangeAspect="1"/>
          </p:cNvGraphicFramePr>
          <p:nvPr>
            <p:extLst>
              <p:ext uri="{D42A27DB-BD31-4B8C-83A1-F6EECF244321}">
                <p14:modId xmlns:p14="http://schemas.microsoft.com/office/powerpoint/2010/main" val="629780275"/>
              </p:ext>
            </p:extLst>
          </p:nvPr>
        </p:nvGraphicFramePr>
        <p:xfrm>
          <a:off x="371475" y="1271588"/>
          <a:ext cx="11515725" cy="4432300"/>
        </p:xfrm>
        <a:graphic>
          <a:graphicData uri="http://schemas.openxmlformats.org/presentationml/2006/ole">
            <mc:AlternateContent xmlns:mc="http://schemas.openxmlformats.org/markup-compatibility/2006">
              <mc:Choice xmlns:v="urn:schemas-microsoft-com:vml" Requires="v">
                <p:oleObj spid="_x0000_s2123" name="Document" r:id="rId3" imgW="5763832" imgH="2214504" progId="Word.Document.12">
                  <p:embed/>
                </p:oleObj>
              </mc:Choice>
              <mc:Fallback>
                <p:oleObj name="Document" r:id="rId3" imgW="5763832" imgH="2214504" progId="Word.Document.12">
                  <p:embed/>
                  <p:pic>
                    <p:nvPicPr>
                      <p:cNvPr id="0" name="3 Objeto"/>
                      <p:cNvPicPr>
                        <a:picLocks noChangeAspect="1" noChangeArrowheads="1"/>
                      </p:cNvPicPr>
                      <p:nvPr/>
                    </p:nvPicPr>
                    <p:blipFill>
                      <a:blip r:embed="rId4"/>
                      <a:srcRect/>
                      <a:stretch>
                        <a:fillRect/>
                      </a:stretch>
                    </p:blipFill>
                    <p:spPr bwMode="auto">
                      <a:xfrm>
                        <a:off x="371475" y="1271588"/>
                        <a:ext cx="11515725" cy="4432300"/>
                      </a:xfrm>
                      <a:prstGeom prst="rect">
                        <a:avLst/>
                      </a:prstGeom>
                      <a:noFill/>
                      <a:ln>
                        <a:noFill/>
                      </a:ln>
                    </p:spPr>
                  </p:pic>
                </p:oleObj>
              </mc:Fallback>
            </mc:AlternateContent>
          </a:graphicData>
        </a:graphic>
      </p:graphicFrame>
      <p:grpSp>
        <p:nvGrpSpPr>
          <p:cNvPr id="21" name="20 Grupo"/>
          <p:cNvGrpSpPr/>
          <p:nvPr/>
        </p:nvGrpSpPr>
        <p:grpSpPr>
          <a:xfrm>
            <a:off x="4932759" y="206359"/>
            <a:ext cx="6207024" cy="962773"/>
            <a:chOff x="3528616" y="216074"/>
            <a:chExt cx="5040560" cy="1008112"/>
          </a:xfrm>
        </p:grpSpPr>
        <p:sp>
          <p:nvSpPr>
            <p:cNvPr id="22" name="21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23" name="22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PLANIFICACIÓN DEL SISTEMA</a:t>
              </a:r>
            </a:p>
          </p:txBody>
        </p:sp>
      </p:grpSp>
    </p:spTree>
    <p:extLst>
      <p:ext uri="{BB962C8B-B14F-4D97-AF65-F5344CB8AC3E}">
        <p14:creationId xmlns:p14="http://schemas.microsoft.com/office/powerpoint/2010/main" val="31600692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4 Grupo"/>
          <p:cNvGrpSpPr/>
          <p:nvPr/>
        </p:nvGrpSpPr>
        <p:grpSpPr>
          <a:xfrm>
            <a:off x="4932759" y="206359"/>
            <a:ext cx="6207024" cy="962773"/>
            <a:chOff x="3528616" y="216074"/>
            <a:chExt cx="5040560" cy="1008112"/>
          </a:xfrm>
        </p:grpSpPr>
        <p:sp>
          <p:nvSpPr>
            <p:cNvPr id="6" name="5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7" name="6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PLANIFICACIÓN DEL SISTEMA</a:t>
              </a:r>
            </a:p>
          </p:txBody>
        </p:sp>
      </p:grpSp>
      <p:graphicFrame>
        <p:nvGraphicFramePr>
          <p:cNvPr id="8" name="7 Objeto"/>
          <p:cNvGraphicFramePr>
            <a:graphicFrameLocks noChangeAspect="1"/>
          </p:cNvGraphicFramePr>
          <p:nvPr>
            <p:extLst>
              <p:ext uri="{D42A27DB-BD31-4B8C-83A1-F6EECF244321}">
                <p14:modId xmlns:p14="http://schemas.microsoft.com/office/powerpoint/2010/main" val="811869086"/>
              </p:ext>
            </p:extLst>
          </p:nvPr>
        </p:nvGraphicFramePr>
        <p:xfrm>
          <a:off x="387350" y="1798662"/>
          <a:ext cx="11066463" cy="4448175"/>
        </p:xfrm>
        <a:graphic>
          <a:graphicData uri="http://schemas.openxmlformats.org/presentationml/2006/ole">
            <mc:AlternateContent xmlns:mc="http://schemas.openxmlformats.org/markup-compatibility/2006">
              <mc:Choice xmlns:v="urn:schemas-microsoft-com:vml" Requires="v">
                <p:oleObj spid="_x0000_s3146" name="Document" r:id="rId3" imgW="8620437" imgH="3468826" progId="Word.Document.12">
                  <p:embed/>
                </p:oleObj>
              </mc:Choice>
              <mc:Fallback>
                <p:oleObj name="Document" r:id="rId3" imgW="8620437" imgH="3468826" progId="Word.Document.12">
                  <p:embed/>
                  <p:pic>
                    <p:nvPicPr>
                      <p:cNvPr id="0" name="3 Objeto"/>
                      <p:cNvPicPr>
                        <a:picLocks noChangeAspect="1" noChangeArrowheads="1"/>
                      </p:cNvPicPr>
                      <p:nvPr/>
                    </p:nvPicPr>
                    <p:blipFill>
                      <a:blip r:embed="rId4"/>
                      <a:srcRect/>
                      <a:stretch>
                        <a:fillRect/>
                      </a:stretch>
                    </p:blipFill>
                    <p:spPr bwMode="auto">
                      <a:xfrm>
                        <a:off x="387350" y="1798662"/>
                        <a:ext cx="11066463" cy="444817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3075171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4" y="-193968"/>
            <a:ext cx="191161" cy="387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624" tIns="47312" rIns="94624" bIns="47312" numCol="1" anchor="ctr" anchorCtr="0" compatLnSpc="1">
            <a:prstTxWarp prst="textNoShape">
              <a:avLst/>
            </a:prstTxWarp>
            <a:spAutoFit/>
          </a:bodyPr>
          <a:lstStyle/>
          <a:p>
            <a:endParaRPr lang="es-ES" dirty="0"/>
          </a:p>
        </p:txBody>
      </p:sp>
      <p:grpSp>
        <p:nvGrpSpPr>
          <p:cNvPr id="23" name="22 Grupo"/>
          <p:cNvGrpSpPr/>
          <p:nvPr/>
        </p:nvGrpSpPr>
        <p:grpSpPr>
          <a:xfrm>
            <a:off x="4932759" y="206359"/>
            <a:ext cx="6207024" cy="962773"/>
            <a:chOff x="3528616" y="216074"/>
            <a:chExt cx="5040560" cy="1008112"/>
          </a:xfrm>
        </p:grpSpPr>
        <p:sp>
          <p:nvSpPr>
            <p:cNvPr id="30" name="29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31" name="30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PLANIFICACIÓN DEL SISTEMA</a:t>
              </a:r>
            </a:p>
          </p:txBody>
        </p:sp>
      </p:grpSp>
      <p:graphicFrame>
        <p:nvGraphicFramePr>
          <p:cNvPr id="2" name="1 Objeto"/>
          <p:cNvGraphicFramePr>
            <a:graphicFrameLocks noChangeAspect="1"/>
          </p:cNvGraphicFramePr>
          <p:nvPr>
            <p:extLst>
              <p:ext uri="{D42A27DB-BD31-4B8C-83A1-F6EECF244321}">
                <p14:modId xmlns:p14="http://schemas.microsoft.com/office/powerpoint/2010/main" val="1708382926"/>
              </p:ext>
            </p:extLst>
          </p:nvPr>
        </p:nvGraphicFramePr>
        <p:xfrm>
          <a:off x="457200" y="1638325"/>
          <a:ext cx="11179175" cy="4525962"/>
        </p:xfrm>
        <a:graphic>
          <a:graphicData uri="http://schemas.openxmlformats.org/presentationml/2006/ole">
            <mc:AlternateContent xmlns:mc="http://schemas.openxmlformats.org/markup-compatibility/2006">
              <mc:Choice xmlns:v="urn:schemas-microsoft-com:vml" Requires="v">
                <p:oleObj spid="_x0000_s4170" name="Document" r:id="rId3" imgW="8470744" imgH="3443670" progId="Word.Document.12">
                  <p:embed/>
                </p:oleObj>
              </mc:Choice>
              <mc:Fallback>
                <p:oleObj name="Document" r:id="rId3" imgW="8470744" imgH="3443670" progId="Word.Document.12">
                  <p:embed/>
                  <p:pic>
                    <p:nvPicPr>
                      <p:cNvPr id="0" name="4 Objeto"/>
                      <p:cNvPicPr>
                        <a:picLocks noChangeAspect="1" noChangeArrowheads="1"/>
                      </p:cNvPicPr>
                      <p:nvPr/>
                    </p:nvPicPr>
                    <p:blipFill>
                      <a:blip r:embed="rId4"/>
                      <a:srcRect/>
                      <a:stretch>
                        <a:fillRect/>
                      </a:stretch>
                    </p:blipFill>
                    <p:spPr bwMode="auto">
                      <a:xfrm>
                        <a:off x="457200" y="1638325"/>
                        <a:ext cx="11179175" cy="452596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36847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212705" y="206359"/>
            <a:ext cx="6927079"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ALCANCE</a:t>
              </a:r>
            </a:p>
          </p:txBody>
        </p:sp>
      </p:grpSp>
      <p:sp>
        <p:nvSpPr>
          <p:cNvPr id="5" name="Rectángulo 1"/>
          <p:cNvSpPr/>
          <p:nvPr/>
        </p:nvSpPr>
        <p:spPr>
          <a:xfrm>
            <a:off x="1755469" y="1813699"/>
            <a:ext cx="8640960" cy="2677656"/>
          </a:xfrm>
          <a:prstGeom prst="rect">
            <a:avLst/>
          </a:prstGeom>
        </p:spPr>
        <p:txBody>
          <a:bodyPr wrap="square" anchor="ctr">
            <a:spAutoFit/>
          </a:bodyPr>
          <a:lstStyle/>
          <a:p>
            <a:pPr algn="just"/>
            <a:r>
              <a:rPr lang="es-CO" altLang="ko-KR" sz="2400" dirty="0">
                <a:latin typeface="Arial" panose="020B0604020202020204" pitchFamily="34" charset="0"/>
                <a:ea typeface="Times New Roman" panose="02020603050405020304" pitchFamily="18" charset="0"/>
                <a:cs typeface="Arial" pitchFamily="34" charset="0"/>
              </a:rPr>
              <a:t>EMPRESA S.A. implementa su sistema de gestión integrado para todos los procesos que involucran su línea de negocios:</a:t>
            </a:r>
          </a:p>
          <a:p>
            <a:pPr algn="just"/>
            <a:endParaRPr lang="es-CO" altLang="ko-KR" sz="2400" dirty="0">
              <a:latin typeface="Arial" panose="020B0604020202020204" pitchFamily="34" charset="0"/>
              <a:ea typeface="Times New Roman" panose="02020603050405020304" pitchFamily="18" charset="0"/>
              <a:cs typeface="Arial" pitchFamily="34" charset="0"/>
            </a:endParaRPr>
          </a:p>
          <a:p>
            <a:pPr marL="816020" lvl="1" indent="-342900" algn="just">
              <a:buFont typeface="Arial" pitchFamily="34" charset="0"/>
              <a:buChar char="•"/>
            </a:pPr>
            <a:r>
              <a:rPr lang="es-CO" altLang="ko-KR" sz="2400" dirty="0">
                <a:latin typeface="Arial" panose="020B0604020202020204" pitchFamily="34" charset="0"/>
                <a:ea typeface="Times New Roman" panose="02020603050405020304" pitchFamily="18" charset="0"/>
                <a:cs typeface="Arial" pitchFamily="34" charset="0"/>
              </a:rPr>
              <a:t>Transporte escolar </a:t>
            </a:r>
          </a:p>
          <a:p>
            <a:pPr marL="816020" lvl="1" indent="-342900" algn="just">
              <a:buFont typeface="Arial" pitchFamily="34" charset="0"/>
              <a:buChar char="•"/>
            </a:pPr>
            <a:r>
              <a:rPr lang="es-CO" altLang="ko-KR" sz="2400" dirty="0">
                <a:latin typeface="Arial" panose="020B0604020202020204" pitchFamily="34" charset="0"/>
                <a:ea typeface="Times New Roman" panose="02020603050405020304" pitchFamily="18" charset="0"/>
                <a:cs typeface="Arial" pitchFamily="34" charset="0"/>
              </a:rPr>
              <a:t>Transporte integral de turismo </a:t>
            </a:r>
          </a:p>
          <a:p>
            <a:pPr marL="816020" lvl="1" indent="-342900" algn="just">
              <a:buFont typeface="Arial" pitchFamily="34" charset="0"/>
              <a:buChar char="•"/>
            </a:pPr>
            <a:r>
              <a:rPr lang="es-CO" altLang="ko-KR" sz="2400" dirty="0">
                <a:latin typeface="Arial" panose="020B0604020202020204" pitchFamily="34" charset="0"/>
                <a:ea typeface="Times New Roman" panose="02020603050405020304" pitchFamily="18" charset="0"/>
                <a:cs typeface="Arial" pitchFamily="34" charset="0"/>
              </a:rPr>
              <a:t>Transporte empresarial </a:t>
            </a:r>
          </a:p>
          <a:p>
            <a:pPr marL="816020" lvl="1" indent="-342900" algn="just">
              <a:buFont typeface="Arial" pitchFamily="34" charset="0"/>
              <a:buChar char="•"/>
            </a:pPr>
            <a:r>
              <a:rPr lang="es-CO" altLang="ko-KR" sz="2400" dirty="0">
                <a:latin typeface="Arial" panose="020B0604020202020204" pitchFamily="34" charset="0"/>
                <a:ea typeface="Times New Roman" panose="02020603050405020304" pitchFamily="18" charset="0"/>
                <a:cs typeface="Arial" pitchFamily="34" charset="0"/>
              </a:rPr>
              <a:t>Transporte ocasional </a:t>
            </a:r>
          </a:p>
        </p:txBody>
      </p:sp>
      <p:pic>
        <p:nvPicPr>
          <p:cNvPr id="6" name="Picture 2" descr="http://vignette3.wikia.nocookie.net/mexico/images/9/94/Expandir.png/revision/latest?cb=20131209215251&amp;path-prefix=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5047" y="3455404"/>
            <a:ext cx="2648683" cy="2863441"/>
          </a:xfrm>
          <a:prstGeom prst="rect">
            <a:avLst/>
          </a:prstGeom>
          <a:noFill/>
          <a:extLst>
            <a:ext uri="{909E8E84-426E-40DD-AFC4-6F175D3DCCD1}">
              <a14:hiddenFill xmlns:a14="http://schemas.microsoft.com/office/drawing/2010/main">
                <a:solidFill>
                  <a:srgbClr val="FFFFFF"/>
                </a:solidFill>
              </a14:hiddenFill>
            </a:ext>
          </a:extLst>
        </p:spPr>
      </p:pic>
      <p:sp>
        <p:nvSpPr>
          <p:cNvPr id="7" name="Rectángulo 1"/>
          <p:cNvSpPr/>
          <p:nvPr/>
        </p:nvSpPr>
        <p:spPr>
          <a:xfrm>
            <a:off x="10333359" y="5970999"/>
            <a:ext cx="1728192" cy="707886"/>
          </a:xfrm>
          <a:prstGeom prst="rect">
            <a:avLst/>
          </a:prstGeom>
        </p:spPr>
        <p:txBody>
          <a:bodyPr wrap="square" anchor="ctr">
            <a:spAutoFit/>
          </a:bodyPr>
          <a:lstStyle/>
          <a:p>
            <a:pPr algn="ctr"/>
            <a:r>
              <a:rPr lang="es-CO" altLang="ko-KR" sz="2000" dirty="0">
                <a:latin typeface="Arial" panose="020B0604020202020204" pitchFamily="34" charset="0"/>
                <a:ea typeface="Times New Roman" panose="02020603050405020304" pitchFamily="18" charset="0"/>
                <a:cs typeface="Arial" pitchFamily="34" charset="0"/>
              </a:rPr>
              <a:t>Versión 3</a:t>
            </a:r>
          </a:p>
          <a:p>
            <a:pPr algn="ctr"/>
            <a:r>
              <a:rPr lang="es-CO" sz="2000" dirty="0">
                <a:latin typeface="Arial" panose="020B0604020202020204" pitchFamily="34" charset="0"/>
                <a:ea typeface="Times New Roman" panose="02020603050405020304" pitchFamily="18" charset="0"/>
                <a:cs typeface="Arial" pitchFamily="34" charset="0"/>
              </a:rPr>
              <a:t>20/06/2016</a:t>
            </a:r>
          </a:p>
        </p:txBody>
      </p:sp>
    </p:spTree>
    <p:extLst>
      <p:ext uri="{BB962C8B-B14F-4D97-AF65-F5344CB8AC3E}">
        <p14:creationId xmlns:p14="http://schemas.microsoft.com/office/powerpoint/2010/main" val="25677594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4" y="-193968"/>
            <a:ext cx="191161" cy="387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624" tIns="47312" rIns="94624" bIns="47312" numCol="1" anchor="ctr" anchorCtr="0" compatLnSpc="1">
            <a:prstTxWarp prst="textNoShape">
              <a:avLst/>
            </a:prstTxWarp>
            <a:spAutoFit/>
          </a:bodyPr>
          <a:lstStyle/>
          <a:p>
            <a:endParaRPr lang="es-ES" dirty="0"/>
          </a:p>
        </p:txBody>
      </p:sp>
      <p:grpSp>
        <p:nvGrpSpPr>
          <p:cNvPr id="8" name="7 Grupo"/>
          <p:cNvGrpSpPr/>
          <p:nvPr/>
        </p:nvGrpSpPr>
        <p:grpSpPr>
          <a:xfrm>
            <a:off x="4212705" y="206359"/>
            <a:ext cx="6927079" cy="962773"/>
            <a:chOff x="3528616" y="216074"/>
            <a:chExt cx="5040560" cy="1008112"/>
          </a:xfrm>
        </p:grpSpPr>
        <p:sp>
          <p:nvSpPr>
            <p:cNvPr id="9" name="8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10" name="9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GESTIÓN HSEQ</a:t>
              </a:r>
            </a:p>
          </p:txBody>
        </p:sp>
      </p:grpSp>
      <p:sp>
        <p:nvSpPr>
          <p:cNvPr id="25" name="Rectángulo 4"/>
          <p:cNvSpPr/>
          <p:nvPr/>
        </p:nvSpPr>
        <p:spPr>
          <a:xfrm>
            <a:off x="1035340" y="1998365"/>
            <a:ext cx="10104443" cy="2308324"/>
          </a:xfrm>
          <a:prstGeom prst="rect">
            <a:avLst/>
          </a:prstGeom>
        </p:spPr>
        <p:txBody>
          <a:bodyPr wrap="square" anchor="ctr">
            <a:spAutoFit/>
          </a:bodyPr>
          <a:lstStyle/>
          <a:p>
            <a:pPr algn="just"/>
            <a:r>
              <a:rPr lang="es-CO" sz="2400" dirty="0">
                <a:latin typeface="Arial" panose="020B0604020202020204" pitchFamily="34" charset="0"/>
                <a:ea typeface="Times New Roman" panose="02020603050405020304" pitchFamily="18" charset="0"/>
                <a:cs typeface="Arial" pitchFamily="34" charset="0"/>
              </a:rPr>
              <a:t>Es el proceso encargado de asegurar que se definan y se desplieguen en los diferentes procesos todos los elementos de los diferentes sistemas de gestión y se asegura de realizar un monitoreo y control del desarrollo y cumplimiento de las directrices definidas.</a:t>
            </a:r>
          </a:p>
          <a:p>
            <a:pPr algn="just"/>
            <a:endParaRPr lang="es-CO" sz="2400" dirty="0">
              <a:latin typeface="Arial" panose="020B0604020202020204" pitchFamily="34" charset="0"/>
              <a:ea typeface="Times New Roman" panose="02020603050405020304" pitchFamily="18" charset="0"/>
              <a:cs typeface="Arial" pitchFamily="34" charset="0"/>
            </a:endParaRPr>
          </a:p>
          <a:p>
            <a:pPr algn="just"/>
            <a:r>
              <a:rPr lang="es-CO" sz="2400" dirty="0">
                <a:latin typeface="Arial" panose="020B0604020202020204" pitchFamily="34" charset="0"/>
                <a:ea typeface="Times New Roman" panose="02020603050405020304" pitchFamily="18" charset="0"/>
                <a:cs typeface="Arial" pitchFamily="34" charset="0"/>
              </a:rPr>
              <a:t>Realiza las siguientes actividades:</a:t>
            </a:r>
          </a:p>
        </p:txBody>
      </p:sp>
    </p:spTree>
    <p:extLst>
      <p:ext uri="{BB962C8B-B14F-4D97-AF65-F5344CB8AC3E}">
        <p14:creationId xmlns:p14="http://schemas.microsoft.com/office/powerpoint/2010/main" val="18684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61333" y="618975"/>
            <a:ext cx="10344309" cy="1447644"/>
          </a:xfrm>
        </p:spPr>
        <p:txBody>
          <a:bodyPr>
            <a:normAutofit/>
          </a:bodyPr>
          <a:lstStyle/>
          <a:p>
            <a:pPr lvl="0" fontAlgn="base">
              <a:spcAft>
                <a:spcPct val="0"/>
              </a:spcAft>
            </a:pPr>
            <a:br>
              <a:rPr lang="es-ES" sz="3700" kern="10" dirty="0">
                <a:solidFill>
                  <a:srgbClr val="053901"/>
                </a:solidFill>
                <a:latin typeface="Impact"/>
                <a:ea typeface="+mn-ea"/>
                <a:cs typeface="+mn-cs"/>
              </a:rPr>
            </a:br>
            <a:endParaRPr lang="es-ES" dirty="0"/>
          </a:p>
        </p:txBody>
      </p:sp>
      <p:sp>
        <p:nvSpPr>
          <p:cNvPr id="3" name="Rectangle 2"/>
          <p:cNvSpPr>
            <a:spLocks noChangeArrowheads="1"/>
          </p:cNvSpPr>
          <p:nvPr/>
        </p:nvSpPr>
        <p:spPr bwMode="auto">
          <a:xfrm>
            <a:off x="4" y="-193968"/>
            <a:ext cx="191161" cy="387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624" tIns="47312" rIns="94624" bIns="47312" numCol="1" anchor="ctr" anchorCtr="0" compatLnSpc="1">
            <a:prstTxWarp prst="textNoShape">
              <a:avLst/>
            </a:prstTxWarp>
            <a:spAutoFit/>
          </a:bodyPr>
          <a:lstStyle/>
          <a:p>
            <a:endParaRPr lang="es-ES" dirty="0"/>
          </a:p>
        </p:txBody>
      </p:sp>
      <p:graphicFrame>
        <p:nvGraphicFramePr>
          <p:cNvPr id="4" name="3 Objeto"/>
          <p:cNvGraphicFramePr>
            <a:graphicFrameLocks noChangeAspect="1"/>
          </p:cNvGraphicFramePr>
          <p:nvPr>
            <p:extLst>
              <p:ext uri="{D42A27DB-BD31-4B8C-83A1-F6EECF244321}">
                <p14:modId xmlns:p14="http://schemas.microsoft.com/office/powerpoint/2010/main" val="3754642110"/>
              </p:ext>
            </p:extLst>
          </p:nvPr>
        </p:nvGraphicFramePr>
        <p:xfrm>
          <a:off x="682625" y="1782341"/>
          <a:ext cx="10833100" cy="4819650"/>
        </p:xfrm>
        <a:graphic>
          <a:graphicData uri="http://schemas.openxmlformats.org/presentationml/2006/ole">
            <mc:AlternateContent xmlns:mc="http://schemas.openxmlformats.org/markup-compatibility/2006">
              <mc:Choice xmlns:v="urn:schemas-microsoft-com:vml" Requires="v">
                <p:oleObj spid="_x0000_s5194" name="Document" r:id="rId3" imgW="7753207" imgH="3454766" progId="Word.Document.12">
                  <p:embed/>
                </p:oleObj>
              </mc:Choice>
              <mc:Fallback>
                <p:oleObj name="Document" r:id="rId3" imgW="7753207" imgH="3454766" progId="Word.Document.12">
                  <p:embed/>
                  <p:pic>
                    <p:nvPicPr>
                      <p:cNvPr id="0" name="2 Objeto"/>
                      <p:cNvPicPr>
                        <a:picLocks noChangeAspect="1" noChangeArrowheads="1"/>
                      </p:cNvPicPr>
                      <p:nvPr/>
                    </p:nvPicPr>
                    <p:blipFill>
                      <a:blip r:embed="rId4"/>
                      <a:srcRect/>
                      <a:stretch>
                        <a:fillRect/>
                      </a:stretch>
                    </p:blipFill>
                    <p:spPr bwMode="auto">
                      <a:xfrm>
                        <a:off x="682625" y="1782341"/>
                        <a:ext cx="10833100" cy="4819650"/>
                      </a:xfrm>
                      <a:prstGeom prst="rect">
                        <a:avLst/>
                      </a:prstGeom>
                      <a:noFill/>
                      <a:ln>
                        <a:noFill/>
                      </a:ln>
                    </p:spPr>
                  </p:pic>
                </p:oleObj>
              </mc:Fallback>
            </mc:AlternateContent>
          </a:graphicData>
        </a:graphic>
      </p:graphicFrame>
      <p:grpSp>
        <p:nvGrpSpPr>
          <p:cNvPr id="23" name="22 Grupo"/>
          <p:cNvGrpSpPr/>
          <p:nvPr/>
        </p:nvGrpSpPr>
        <p:grpSpPr>
          <a:xfrm>
            <a:off x="4212705" y="206359"/>
            <a:ext cx="6927079" cy="962773"/>
            <a:chOff x="3528616" y="216074"/>
            <a:chExt cx="5040560" cy="1008112"/>
          </a:xfrm>
        </p:grpSpPr>
        <p:sp>
          <p:nvSpPr>
            <p:cNvPr id="24" name="2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25" name="2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GESTIÓN HSEQ</a:t>
              </a:r>
            </a:p>
          </p:txBody>
        </p:sp>
      </p:grpSp>
    </p:spTree>
    <p:extLst>
      <p:ext uri="{BB962C8B-B14F-4D97-AF65-F5344CB8AC3E}">
        <p14:creationId xmlns:p14="http://schemas.microsoft.com/office/powerpoint/2010/main" val="36039761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4" y="-193968"/>
            <a:ext cx="191161" cy="387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624" tIns="47312" rIns="94624" bIns="47312" numCol="1" anchor="ctr" anchorCtr="0" compatLnSpc="1">
            <a:prstTxWarp prst="textNoShape">
              <a:avLst/>
            </a:prstTxWarp>
            <a:spAutoFit/>
          </a:bodyPr>
          <a:lstStyle/>
          <a:p>
            <a:endParaRPr lang="es-ES" dirty="0"/>
          </a:p>
        </p:txBody>
      </p:sp>
      <p:grpSp>
        <p:nvGrpSpPr>
          <p:cNvPr id="19" name="18 Grupo"/>
          <p:cNvGrpSpPr/>
          <p:nvPr/>
        </p:nvGrpSpPr>
        <p:grpSpPr>
          <a:xfrm>
            <a:off x="4212705" y="206359"/>
            <a:ext cx="6927079" cy="962773"/>
            <a:chOff x="3528616" y="216074"/>
            <a:chExt cx="5040560" cy="1008112"/>
          </a:xfrm>
        </p:grpSpPr>
        <p:sp>
          <p:nvSpPr>
            <p:cNvPr id="20" name="19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21" name="20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GESTIÓN HSEQ</a:t>
              </a:r>
            </a:p>
          </p:txBody>
        </p:sp>
      </p:grpSp>
      <p:graphicFrame>
        <p:nvGraphicFramePr>
          <p:cNvPr id="2" name="1 Objeto"/>
          <p:cNvGraphicFramePr>
            <a:graphicFrameLocks noChangeAspect="1"/>
          </p:cNvGraphicFramePr>
          <p:nvPr>
            <p:extLst>
              <p:ext uri="{D42A27DB-BD31-4B8C-83A1-F6EECF244321}">
                <p14:modId xmlns:p14="http://schemas.microsoft.com/office/powerpoint/2010/main" val="109908095"/>
              </p:ext>
            </p:extLst>
          </p:nvPr>
        </p:nvGraphicFramePr>
        <p:xfrm>
          <a:off x="403225" y="1710333"/>
          <a:ext cx="11158538" cy="4772025"/>
        </p:xfrm>
        <a:graphic>
          <a:graphicData uri="http://schemas.openxmlformats.org/presentationml/2006/ole">
            <mc:AlternateContent xmlns:mc="http://schemas.openxmlformats.org/markup-compatibility/2006">
              <mc:Choice xmlns:v="urn:schemas-microsoft-com:vml" Requires="v">
                <p:oleObj spid="_x0000_s6219" name="Document" r:id="rId3" imgW="9284185" imgH="3980029" progId="Word.Document.12">
                  <p:embed/>
                </p:oleObj>
              </mc:Choice>
              <mc:Fallback>
                <p:oleObj name="Document" r:id="rId3" imgW="9284185" imgH="3980029" progId="Word.Document.12">
                  <p:embed/>
                  <p:pic>
                    <p:nvPicPr>
                      <p:cNvPr id="0" name="4 Objeto"/>
                      <p:cNvPicPr>
                        <a:picLocks noChangeAspect="1" noChangeArrowheads="1"/>
                      </p:cNvPicPr>
                      <p:nvPr/>
                    </p:nvPicPr>
                    <p:blipFill>
                      <a:blip r:embed="rId4"/>
                      <a:srcRect/>
                      <a:stretch>
                        <a:fillRect/>
                      </a:stretch>
                    </p:blipFill>
                    <p:spPr bwMode="auto">
                      <a:xfrm>
                        <a:off x="403225" y="1710333"/>
                        <a:ext cx="11158538" cy="47720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86847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Objeto"/>
          <p:cNvGraphicFramePr>
            <a:graphicFrameLocks noChangeAspect="1"/>
          </p:cNvGraphicFramePr>
          <p:nvPr>
            <p:extLst>
              <p:ext uri="{D42A27DB-BD31-4B8C-83A1-F6EECF244321}">
                <p14:modId xmlns:p14="http://schemas.microsoft.com/office/powerpoint/2010/main" val="2358893045"/>
              </p:ext>
            </p:extLst>
          </p:nvPr>
        </p:nvGraphicFramePr>
        <p:xfrm>
          <a:off x="468263" y="1754083"/>
          <a:ext cx="11233248" cy="4852794"/>
        </p:xfrm>
        <a:graphic>
          <a:graphicData uri="http://schemas.openxmlformats.org/presentationml/2006/ole">
            <mc:AlternateContent xmlns:mc="http://schemas.openxmlformats.org/markup-compatibility/2006">
              <mc:Choice xmlns:v="urn:schemas-microsoft-com:vml" Requires="v">
                <p:oleObj spid="_x0000_s7243" name="Documento" r:id="rId3" imgW="9019938" imgH="3902734" progId="Word.Document.12">
                  <p:embed/>
                </p:oleObj>
              </mc:Choice>
              <mc:Fallback>
                <p:oleObj name="Documento" r:id="rId3" imgW="9019938" imgH="3902734" progId="Word.Document.12">
                  <p:embed/>
                  <p:pic>
                    <p:nvPicPr>
                      <p:cNvPr id="0" name="3 Objeto"/>
                      <p:cNvPicPr>
                        <a:picLocks noChangeAspect="1" noChangeArrowheads="1"/>
                      </p:cNvPicPr>
                      <p:nvPr/>
                    </p:nvPicPr>
                    <p:blipFill>
                      <a:blip r:embed="rId4"/>
                      <a:srcRect/>
                      <a:stretch>
                        <a:fillRect/>
                      </a:stretch>
                    </p:blipFill>
                    <p:spPr bwMode="auto">
                      <a:xfrm>
                        <a:off x="468263" y="1754083"/>
                        <a:ext cx="11233248" cy="4852794"/>
                      </a:xfrm>
                      <a:prstGeom prst="rect">
                        <a:avLst/>
                      </a:prstGeom>
                      <a:noFill/>
                      <a:ln>
                        <a:noFill/>
                      </a:ln>
                    </p:spPr>
                  </p:pic>
                </p:oleObj>
              </mc:Fallback>
            </mc:AlternateContent>
          </a:graphicData>
        </a:graphic>
      </p:graphicFrame>
      <p:grpSp>
        <p:nvGrpSpPr>
          <p:cNvPr id="8" name="7 Grupo"/>
          <p:cNvGrpSpPr/>
          <p:nvPr/>
        </p:nvGrpSpPr>
        <p:grpSpPr>
          <a:xfrm>
            <a:off x="4212705" y="206359"/>
            <a:ext cx="6927079" cy="962773"/>
            <a:chOff x="3528616" y="216074"/>
            <a:chExt cx="5040560" cy="1008112"/>
          </a:xfrm>
        </p:grpSpPr>
        <p:sp>
          <p:nvSpPr>
            <p:cNvPr id="9" name="8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10" name="9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GESTIÓN HSEQ</a:t>
              </a:r>
            </a:p>
          </p:txBody>
        </p:sp>
      </p:grpSp>
    </p:spTree>
    <p:extLst>
      <p:ext uri="{BB962C8B-B14F-4D97-AF65-F5344CB8AC3E}">
        <p14:creationId xmlns:p14="http://schemas.microsoft.com/office/powerpoint/2010/main" val="10627752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3 Grupo"/>
          <p:cNvGrpSpPr/>
          <p:nvPr/>
        </p:nvGrpSpPr>
        <p:grpSpPr>
          <a:xfrm>
            <a:off x="4212705" y="206359"/>
            <a:ext cx="6927079" cy="962773"/>
            <a:chOff x="3528616" y="216074"/>
            <a:chExt cx="5040560" cy="1008112"/>
          </a:xfrm>
        </p:grpSpPr>
        <p:sp>
          <p:nvSpPr>
            <p:cNvPr id="5" name="4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6" name="5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GESTIÓN HUMANA</a:t>
              </a:r>
              <a:endParaRPr lang="ko-KR" altLang="en-US" sz="2800" b="1" dirty="0">
                <a:latin typeface="Arial" pitchFamily="34" charset="0"/>
                <a:cs typeface="Arial" pitchFamily="34" charset="0"/>
              </a:endParaRPr>
            </a:p>
          </p:txBody>
        </p:sp>
      </p:grpSp>
      <p:sp>
        <p:nvSpPr>
          <p:cNvPr id="7" name="6 Rectángulo"/>
          <p:cNvSpPr/>
          <p:nvPr/>
        </p:nvSpPr>
        <p:spPr>
          <a:xfrm>
            <a:off x="1029990" y="2070373"/>
            <a:ext cx="10095457" cy="2308324"/>
          </a:xfrm>
          <a:prstGeom prst="rect">
            <a:avLst/>
          </a:prstGeom>
        </p:spPr>
        <p:txBody>
          <a:bodyPr wrap="square">
            <a:spAutoFit/>
          </a:bodyPr>
          <a:lstStyle/>
          <a:p>
            <a:pPr algn="just"/>
            <a:r>
              <a:rPr lang="es-CO" sz="2400" dirty="0">
                <a:latin typeface="Arial" panose="020B0604020202020204" pitchFamily="34" charset="0"/>
                <a:ea typeface="Times New Roman" panose="02020603050405020304" pitchFamily="18" charset="0"/>
                <a:cs typeface="Arial" pitchFamily="34" charset="0"/>
              </a:rPr>
              <a:t>El éxito de un sistema de gestión radica en gran parte en el compromiso, la idoneidad y la gestión que desarrolle el personal de la organización, por tanto, a través del proceso de gestión humana se implementan herramientas que faciliten el logro de los objetivos por parte del personal</a:t>
            </a:r>
          </a:p>
          <a:p>
            <a:pPr algn="just"/>
            <a:endParaRPr lang="es-CO" sz="2400" dirty="0">
              <a:latin typeface="Arial" panose="020B0604020202020204" pitchFamily="34" charset="0"/>
              <a:ea typeface="Times New Roman" panose="02020603050405020304" pitchFamily="18" charset="0"/>
              <a:cs typeface="Arial" pitchFamily="34" charset="0"/>
            </a:endParaRPr>
          </a:p>
          <a:p>
            <a:pPr algn="just"/>
            <a:r>
              <a:rPr lang="es-CO" sz="2400" dirty="0">
                <a:latin typeface="Arial" panose="020B0604020202020204" pitchFamily="34" charset="0"/>
                <a:ea typeface="Times New Roman" panose="02020603050405020304" pitchFamily="18" charset="0"/>
                <a:cs typeface="Arial" pitchFamily="34" charset="0"/>
              </a:rPr>
              <a:t>Gestión humana se encarga de:</a:t>
            </a:r>
          </a:p>
        </p:txBody>
      </p:sp>
    </p:spTree>
    <p:extLst>
      <p:ext uri="{BB962C8B-B14F-4D97-AF65-F5344CB8AC3E}">
        <p14:creationId xmlns:p14="http://schemas.microsoft.com/office/powerpoint/2010/main" val="28271909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Objeto"/>
          <p:cNvGraphicFramePr>
            <a:graphicFrameLocks noChangeAspect="1"/>
          </p:cNvGraphicFramePr>
          <p:nvPr>
            <p:extLst>
              <p:ext uri="{D42A27DB-BD31-4B8C-83A1-F6EECF244321}">
                <p14:modId xmlns:p14="http://schemas.microsoft.com/office/powerpoint/2010/main" val="3381393910"/>
              </p:ext>
            </p:extLst>
          </p:nvPr>
        </p:nvGraphicFramePr>
        <p:xfrm>
          <a:off x="465138" y="1597025"/>
          <a:ext cx="11328400" cy="5314950"/>
        </p:xfrm>
        <a:graphic>
          <a:graphicData uri="http://schemas.openxmlformats.org/presentationml/2006/ole">
            <mc:AlternateContent xmlns:mc="http://schemas.openxmlformats.org/markup-compatibility/2006">
              <mc:Choice xmlns:v="urn:schemas-microsoft-com:vml" Requires="v">
                <p:oleObj spid="_x0000_s8265" name="Document" r:id="rId3" imgW="8818517" imgH="4150910" progId="Word.Document.12">
                  <p:embed/>
                </p:oleObj>
              </mc:Choice>
              <mc:Fallback>
                <p:oleObj name="Document" r:id="rId3" imgW="8818517" imgH="4150910" progId="Word.Document.12">
                  <p:embed/>
                  <p:pic>
                    <p:nvPicPr>
                      <p:cNvPr id="0" name="4 Objeto"/>
                      <p:cNvPicPr>
                        <a:picLocks noChangeAspect="1" noChangeArrowheads="1"/>
                      </p:cNvPicPr>
                      <p:nvPr/>
                    </p:nvPicPr>
                    <p:blipFill>
                      <a:blip r:embed="rId4"/>
                      <a:srcRect/>
                      <a:stretch>
                        <a:fillRect/>
                      </a:stretch>
                    </p:blipFill>
                    <p:spPr bwMode="auto">
                      <a:xfrm>
                        <a:off x="465138" y="1597025"/>
                        <a:ext cx="11328400" cy="5314950"/>
                      </a:xfrm>
                      <a:prstGeom prst="rect">
                        <a:avLst/>
                      </a:prstGeom>
                      <a:noFill/>
                      <a:ln>
                        <a:noFill/>
                      </a:ln>
                    </p:spPr>
                  </p:pic>
                </p:oleObj>
              </mc:Fallback>
            </mc:AlternateContent>
          </a:graphicData>
        </a:graphic>
      </p:graphicFrame>
      <p:grpSp>
        <p:nvGrpSpPr>
          <p:cNvPr id="5" name="4 Grupo"/>
          <p:cNvGrpSpPr/>
          <p:nvPr/>
        </p:nvGrpSpPr>
        <p:grpSpPr>
          <a:xfrm>
            <a:off x="4212705" y="206359"/>
            <a:ext cx="6927079" cy="962773"/>
            <a:chOff x="3528616" y="216074"/>
            <a:chExt cx="5040560" cy="1008112"/>
          </a:xfrm>
        </p:grpSpPr>
        <p:sp>
          <p:nvSpPr>
            <p:cNvPr id="6" name="5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7" name="6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GESTIÓN HUMANA</a:t>
              </a:r>
              <a:endParaRPr lang="ko-KR" altLang="en-US" sz="2800" b="1" dirty="0">
                <a:latin typeface="Arial" pitchFamily="34" charset="0"/>
                <a:cs typeface="Arial" pitchFamily="34" charset="0"/>
              </a:endParaRPr>
            </a:p>
          </p:txBody>
        </p:sp>
      </p:grpSp>
    </p:spTree>
    <p:extLst>
      <p:ext uri="{BB962C8B-B14F-4D97-AF65-F5344CB8AC3E}">
        <p14:creationId xmlns:p14="http://schemas.microsoft.com/office/powerpoint/2010/main" val="37945753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3 Grupo"/>
          <p:cNvGrpSpPr/>
          <p:nvPr/>
        </p:nvGrpSpPr>
        <p:grpSpPr>
          <a:xfrm>
            <a:off x="4212705" y="206359"/>
            <a:ext cx="6927079" cy="962773"/>
            <a:chOff x="3528616" y="216074"/>
            <a:chExt cx="5040560" cy="1008112"/>
          </a:xfrm>
        </p:grpSpPr>
        <p:sp>
          <p:nvSpPr>
            <p:cNvPr id="5" name="4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6" name="5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GESTIÓN HUMANA</a:t>
              </a:r>
              <a:endParaRPr lang="ko-KR" altLang="en-US" sz="2800" b="1" dirty="0">
                <a:latin typeface="Arial" pitchFamily="34" charset="0"/>
                <a:cs typeface="Arial" pitchFamily="34" charset="0"/>
              </a:endParaRPr>
            </a:p>
          </p:txBody>
        </p:sp>
      </p:grpSp>
      <p:graphicFrame>
        <p:nvGraphicFramePr>
          <p:cNvPr id="7" name="6 Objeto"/>
          <p:cNvGraphicFramePr>
            <a:graphicFrameLocks noChangeAspect="1"/>
          </p:cNvGraphicFramePr>
          <p:nvPr>
            <p:extLst>
              <p:ext uri="{D42A27DB-BD31-4B8C-83A1-F6EECF244321}">
                <p14:modId xmlns:p14="http://schemas.microsoft.com/office/powerpoint/2010/main" val="871970399"/>
              </p:ext>
            </p:extLst>
          </p:nvPr>
        </p:nvGraphicFramePr>
        <p:xfrm>
          <a:off x="396255" y="1782341"/>
          <a:ext cx="11476549" cy="4241006"/>
        </p:xfrm>
        <a:graphic>
          <a:graphicData uri="http://schemas.openxmlformats.org/presentationml/2006/ole">
            <mc:AlternateContent xmlns:mc="http://schemas.openxmlformats.org/markup-compatibility/2006">
              <mc:Choice xmlns:v="urn:schemas-microsoft-com:vml" Requires="v">
                <p:oleObj spid="_x0000_s9289" name="Documento" r:id="rId3" imgW="7018949" imgH="2763688" progId="Word.Document.12">
                  <p:embed/>
                </p:oleObj>
              </mc:Choice>
              <mc:Fallback>
                <p:oleObj name="Documento" r:id="rId3" imgW="7018949" imgH="2763688" progId="Word.Document.12">
                  <p:embed/>
                  <p:pic>
                    <p:nvPicPr>
                      <p:cNvPr id="0" name="4 Objeto"/>
                      <p:cNvPicPr>
                        <a:picLocks noChangeAspect="1" noChangeArrowheads="1"/>
                      </p:cNvPicPr>
                      <p:nvPr/>
                    </p:nvPicPr>
                    <p:blipFill>
                      <a:blip r:embed="rId4"/>
                      <a:srcRect/>
                      <a:stretch>
                        <a:fillRect/>
                      </a:stretch>
                    </p:blipFill>
                    <p:spPr bwMode="auto">
                      <a:xfrm>
                        <a:off x="396255" y="1782341"/>
                        <a:ext cx="11476549" cy="424100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7545028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4"/>
          <p:cNvSpPr/>
          <p:nvPr/>
        </p:nvSpPr>
        <p:spPr>
          <a:xfrm>
            <a:off x="1782066" y="2142381"/>
            <a:ext cx="8623301" cy="1569660"/>
          </a:xfrm>
          <a:prstGeom prst="rect">
            <a:avLst/>
          </a:prstGeom>
        </p:spPr>
        <p:txBody>
          <a:bodyPr wrap="square">
            <a:spAutoFit/>
          </a:bodyPr>
          <a:lstStyle/>
          <a:p>
            <a:pPr algn="just"/>
            <a:r>
              <a:rPr lang="es-CO" sz="2400" dirty="0">
                <a:latin typeface="Arial" panose="020B0604020202020204" pitchFamily="34" charset="0"/>
                <a:ea typeface="Times New Roman" panose="02020603050405020304" pitchFamily="18" charset="0"/>
                <a:cs typeface="Arial" pitchFamily="34" charset="0"/>
              </a:rPr>
              <a:t>Para EMPRESA S.A., es claro que el sistema de gestión debe involucrar a los proveedores y contratistas, por lo cual este proceso, establece los lineamientos a seguir para su articulación con el sistema implementado</a:t>
            </a:r>
          </a:p>
        </p:txBody>
      </p:sp>
      <p:grpSp>
        <p:nvGrpSpPr>
          <p:cNvPr id="5" name="4 Grupo"/>
          <p:cNvGrpSpPr/>
          <p:nvPr/>
        </p:nvGrpSpPr>
        <p:grpSpPr>
          <a:xfrm>
            <a:off x="4212705" y="206359"/>
            <a:ext cx="6927079" cy="962773"/>
            <a:chOff x="3528616" y="216074"/>
            <a:chExt cx="5040560" cy="1008112"/>
          </a:xfrm>
        </p:grpSpPr>
        <p:sp>
          <p:nvSpPr>
            <p:cNvPr id="6" name="5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7" name="6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GESTIÓN COMPRAS </a:t>
              </a:r>
              <a:endParaRPr lang="ko-KR" altLang="en-US" sz="2800" b="1" dirty="0">
                <a:latin typeface="Arial" pitchFamily="34" charset="0"/>
                <a:cs typeface="Arial" pitchFamily="34" charset="0"/>
              </a:endParaRPr>
            </a:p>
          </p:txBody>
        </p:sp>
      </p:grpSp>
    </p:spTree>
    <p:extLst>
      <p:ext uri="{BB962C8B-B14F-4D97-AF65-F5344CB8AC3E}">
        <p14:creationId xmlns:p14="http://schemas.microsoft.com/office/powerpoint/2010/main" val="3595876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Objeto"/>
          <p:cNvGraphicFramePr>
            <a:graphicFrameLocks noChangeAspect="1"/>
          </p:cNvGraphicFramePr>
          <p:nvPr>
            <p:extLst>
              <p:ext uri="{D42A27DB-BD31-4B8C-83A1-F6EECF244321}">
                <p14:modId xmlns:p14="http://schemas.microsoft.com/office/powerpoint/2010/main" val="2881781151"/>
              </p:ext>
            </p:extLst>
          </p:nvPr>
        </p:nvGraphicFramePr>
        <p:xfrm>
          <a:off x="349862" y="1877689"/>
          <a:ext cx="11495665" cy="4513164"/>
        </p:xfrm>
        <a:graphic>
          <a:graphicData uri="http://schemas.openxmlformats.org/presentationml/2006/ole">
            <mc:AlternateContent xmlns:mc="http://schemas.openxmlformats.org/markup-compatibility/2006">
              <mc:Choice xmlns:v="urn:schemas-microsoft-com:vml" Requires="v">
                <p:oleObj spid="_x0000_s10314" name="Document" r:id="rId3" imgW="8473858" imgH="3432414" progId="Word.Document.12">
                  <p:embed/>
                </p:oleObj>
              </mc:Choice>
              <mc:Fallback>
                <p:oleObj name="Document" r:id="rId3" imgW="8473858" imgH="3432414" progId="Word.Document.12">
                  <p:embed/>
                  <p:pic>
                    <p:nvPicPr>
                      <p:cNvPr id="0" name="4 Objeto"/>
                      <p:cNvPicPr>
                        <a:picLocks noChangeAspect="1" noChangeArrowheads="1"/>
                      </p:cNvPicPr>
                      <p:nvPr/>
                    </p:nvPicPr>
                    <p:blipFill>
                      <a:blip r:embed="rId4"/>
                      <a:srcRect/>
                      <a:stretch>
                        <a:fillRect/>
                      </a:stretch>
                    </p:blipFill>
                    <p:spPr bwMode="auto">
                      <a:xfrm>
                        <a:off x="349862" y="1877689"/>
                        <a:ext cx="11495665" cy="4513164"/>
                      </a:xfrm>
                      <a:prstGeom prst="rect">
                        <a:avLst/>
                      </a:prstGeom>
                      <a:noFill/>
                      <a:ln>
                        <a:noFill/>
                      </a:ln>
                    </p:spPr>
                  </p:pic>
                </p:oleObj>
              </mc:Fallback>
            </mc:AlternateContent>
          </a:graphicData>
        </a:graphic>
      </p:graphicFrame>
      <p:grpSp>
        <p:nvGrpSpPr>
          <p:cNvPr id="5" name="4 Grupo"/>
          <p:cNvGrpSpPr/>
          <p:nvPr/>
        </p:nvGrpSpPr>
        <p:grpSpPr>
          <a:xfrm>
            <a:off x="4212705" y="206359"/>
            <a:ext cx="6927079" cy="962773"/>
            <a:chOff x="3528616" y="216074"/>
            <a:chExt cx="5040560" cy="1008112"/>
          </a:xfrm>
        </p:grpSpPr>
        <p:sp>
          <p:nvSpPr>
            <p:cNvPr id="6" name="5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7" name="6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GESTIÓN COMPRAS </a:t>
              </a:r>
              <a:endParaRPr lang="ko-KR" altLang="en-US" sz="2800" b="1" dirty="0">
                <a:latin typeface="Arial" pitchFamily="34" charset="0"/>
                <a:cs typeface="Arial" pitchFamily="34" charset="0"/>
              </a:endParaRPr>
            </a:p>
          </p:txBody>
        </p:sp>
      </p:grpSp>
    </p:spTree>
    <p:extLst>
      <p:ext uri="{BB962C8B-B14F-4D97-AF65-F5344CB8AC3E}">
        <p14:creationId xmlns:p14="http://schemas.microsoft.com/office/powerpoint/2010/main" val="20068911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4"/>
          <p:cNvSpPr/>
          <p:nvPr/>
        </p:nvSpPr>
        <p:spPr>
          <a:xfrm>
            <a:off x="1044328" y="2147605"/>
            <a:ext cx="10009112" cy="1938992"/>
          </a:xfrm>
          <a:prstGeom prst="rect">
            <a:avLst/>
          </a:prstGeom>
        </p:spPr>
        <p:txBody>
          <a:bodyPr wrap="square">
            <a:spAutoFit/>
          </a:bodyPr>
          <a:lstStyle/>
          <a:p>
            <a:pPr algn="just"/>
            <a:r>
              <a:rPr lang="es-CO" sz="2400" dirty="0">
                <a:latin typeface="Arial" panose="020B0604020202020204" pitchFamily="34" charset="0"/>
                <a:ea typeface="Times New Roman" panose="02020603050405020304" pitchFamily="18" charset="0"/>
                <a:cs typeface="Arial" pitchFamily="34" charset="0"/>
              </a:rPr>
              <a:t>La implementación del sistema de gestión debe garantizar que los ambientes de trabajo, las herramientas usadas en los procesos y los equipos requeridos, estén en optimo estado y no represente un riesgo su utilización, por lo cual en este proceso, se establecen lineamientos a seguir para su articulación con el sistema</a:t>
            </a:r>
          </a:p>
        </p:txBody>
      </p:sp>
      <p:grpSp>
        <p:nvGrpSpPr>
          <p:cNvPr id="5" name="4 Grupo"/>
          <p:cNvGrpSpPr/>
          <p:nvPr/>
        </p:nvGrpSpPr>
        <p:grpSpPr>
          <a:xfrm>
            <a:off x="4212705" y="206359"/>
            <a:ext cx="6927079" cy="962773"/>
            <a:chOff x="3528616" y="216074"/>
            <a:chExt cx="5040560" cy="1008112"/>
          </a:xfrm>
        </p:grpSpPr>
        <p:sp>
          <p:nvSpPr>
            <p:cNvPr id="6" name="5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7" name="6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GESTIÓN DE MANTENIMIENTO CORRECTIVO Y PREVENTIVO </a:t>
              </a:r>
              <a:endParaRPr lang="ko-KR" altLang="en-US" sz="2800" b="1" dirty="0">
                <a:latin typeface="Arial" pitchFamily="34" charset="0"/>
                <a:cs typeface="Arial" pitchFamily="34" charset="0"/>
              </a:endParaRPr>
            </a:p>
          </p:txBody>
        </p:sp>
      </p:grpSp>
    </p:spTree>
    <p:extLst>
      <p:ext uri="{BB962C8B-B14F-4D97-AF65-F5344CB8AC3E}">
        <p14:creationId xmlns:p14="http://schemas.microsoft.com/office/powerpoint/2010/main" val="47338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212705" y="206359"/>
            <a:ext cx="6927079"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EXCLUSIONES</a:t>
              </a:r>
            </a:p>
          </p:txBody>
        </p:sp>
      </p:grpSp>
      <p:sp>
        <p:nvSpPr>
          <p:cNvPr id="5" name="Rectángulo 1"/>
          <p:cNvSpPr/>
          <p:nvPr/>
        </p:nvSpPr>
        <p:spPr>
          <a:xfrm>
            <a:off x="1755469" y="1926357"/>
            <a:ext cx="8640960" cy="1938992"/>
          </a:xfrm>
          <a:prstGeom prst="rect">
            <a:avLst/>
          </a:prstGeom>
        </p:spPr>
        <p:txBody>
          <a:bodyPr wrap="square" anchor="ctr">
            <a:spAutoFit/>
          </a:bodyPr>
          <a:lstStyle/>
          <a:p>
            <a:pPr algn="just"/>
            <a:r>
              <a:rPr lang="es-CO" altLang="ko-KR" sz="2400" dirty="0">
                <a:latin typeface="Arial" panose="020B0604020202020204" pitchFamily="34" charset="0"/>
                <a:ea typeface="Times New Roman" panose="02020603050405020304" pitchFamily="18" charset="0"/>
                <a:cs typeface="Arial" pitchFamily="34" charset="0"/>
              </a:rPr>
              <a:t>7.3. Diseño y Desarrollo: </a:t>
            </a:r>
            <a:r>
              <a:rPr lang="es-ES" altLang="es-CO" sz="2400" dirty="0">
                <a:latin typeface="Arial" panose="020B0604020202020204" pitchFamily="34" charset="0"/>
                <a:ea typeface="Times New Roman" panose="02020603050405020304" pitchFamily="18" charset="0"/>
                <a:cs typeface="Arial" pitchFamily="34" charset="0"/>
              </a:rPr>
              <a:t>En EMPRESA S.A. no existe proceso alguno de diseño de productos y/o servicios, </a:t>
            </a:r>
            <a:r>
              <a:rPr lang="es-ES_tradnl" altLang="es-CO" sz="2400" dirty="0">
                <a:latin typeface="Arial" panose="020B0604020202020204" pitchFamily="34" charset="0"/>
                <a:ea typeface="Times New Roman" panose="02020603050405020304" pitchFamily="18" charset="0"/>
                <a:cs typeface="Arial" pitchFamily="34" charset="0"/>
              </a:rPr>
              <a:t>debido a que los servicios que presta se realizan de forma </a:t>
            </a:r>
            <a:r>
              <a:rPr lang="es-ES" altLang="es-CO" sz="2400" dirty="0">
                <a:latin typeface="Arial" panose="020B0604020202020204" pitchFamily="34" charset="0"/>
                <a:ea typeface="Times New Roman" panose="02020603050405020304" pitchFamily="18" charset="0"/>
                <a:cs typeface="Arial" pitchFamily="34" charset="0"/>
              </a:rPr>
              <a:t>estándar con todos los clientes, regidos por la normatividad legal vigente.</a:t>
            </a:r>
            <a:endParaRPr lang="es-CO" altLang="ko-KR" sz="2400" dirty="0">
              <a:latin typeface="Arial" panose="020B0604020202020204" pitchFamily="34" charset="0"/>
              <a:ea typeface="Times New Roman" panose="02020603050405020304" pitchFamily="18" charset="0"/>
              <a:cs typeface="Arial" pitchFamily="34" charset="0"/>
            </a:endParaRPr>
          </a:p>
        </p:txBody>
      </p:sp>
      <p:pic>
        <p:nvPicPr>
          <p:cNvPr id="6" name="Picture 2" descr="http://vignette3.wikia.nocookie.net/mexico/images/9/94/Expandir.png/revision/latest?cb=20131209215251&amp;path-prefix=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247" y="4014589"/>
            <a:ext cx="2337241" cy="2526747"/>
          </a:xfrm>
          <a:prstGeom prst="rect">
            <a:avLst/>
          </a:prstGeom>
          <a:noFill/>
          <a:extLst>
            <a:ext uri="{909E8E84-426E-40DD-AFC4-6F175D3DCCD1}">
              <a14:hiddenFill xmlns:a14="http://schemas.microsoft.com/office/drawing/2010/main">
                <a:solidFill>
                  <a:srgbClr val="FFFFFF"/>
                </a:solidFill>
              </a14:hiddenFill>
            </a:ext>
          </a:extLst>
        </p:spPr>
      </p:pic>
      <p:sp>
        <p:nvSpPr>
          <p:cNvPr id="7" name="Rectángulo 1"/>
          <p:cNvSpPr/>
          <p:nvPr/>
        </p:nvSpPr>
        <p:spPr>
          <a:xfrm>
            <a:off x="10333359" y="5970999"/>
            <a:ext cx="1728192" cy="707886"/>
          </a:xfrm>
          <a:prstGeom prst="rect">
            <a:avLst/>
          </a:prstGeom>
        </p:spPr>
        <p:txBody>
          <a:bodyPr wrap="square" anchor="ctr">
            <a:spAutoFit/>
          </a:bodyPr>
          <a:lstStyle/>
          <a:p>
            <a:pPr algn="ctr"/>
            <a:r>
              <a:rPr lang="es-CO" altLang="ko-KR" sz="2000" dirty="0">
                <a:latin typeface="Arial" panose="020B0604020202020204" pitchFamily="34" charset="0"/>
                <a:ea typeface="Times New Roman" panose="02020603050405020304" pitchFamily="18" charset="0"/>
                <a:cs typeface="Arial" pitchFamily="34" charset="0"/>
              </a:rPr>
              <a:t>Versión 3</a:t>
            </a:r>
          </a:p>
          <a:p>
            <a:pPr algn="ctr"/>
            <a:r>
              <a:rPr lang="es-CO" sz="2000" dirty="0">
                <a:latin typeface="Arial" panose="020B0604020202020204" pitchFamily="34" charset="0"/>
                <a:ea typeface="Times New Roman" panose="02020603050405020304" pitchFamily="18" charset="0"/>
                <a:cs typeface="Arial" pitchFamily="34" charset="0"/>
              </a:rPr>
              <a:t>20/06/2016</a:t>
            </a:r>
          </a:p>
        </p:txBody>
      </p:sp>
    </p:spTree>
    <p:extLst>
      <p:ext uri="{BB962C8B-B14F-4D97-AF65-F5344CB8AC3E}">
        <p14:creationId xmlns:p14="http://schemas.microsoft.com/office/powerpoint/2010/main" val="42503538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3 Grupo"/>
          <p:cNvGrpSpPr/>
          <p:nvPr/>
        </p:nvGrpSpPr>
        <p:grpSpPr>
          <a:xfrm>
            <a:off x="4212705" y="206359"/>
            <a:ext cx="6927079" cy="962773"/>
            <a:chOff x="3528616" y="216074"/>
            <a:chExt cx="5040560" cy="1008112"/>
          </a:xfrm>
        </p:grpSpPr>
        <p:sp>
          <p:nvSpPr>
            <p:cNvPr id="5" name="4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6" name="5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GESTIÓN DE MANTENIMIENTO CORRECTIVO Y PREVENTIVO </a:t>
              </a:r>
              <a:endParaRPr lang="ko-KR" altLang="en-US" sz="2800" b="1" dirty="0">
                <a:latin typeface="Arial" pitchFamily="34" charset="0"/>
                <a:cs typeface="Arial" pitchFamily="34" charset="0"/>
              </a:endParaRPr>
            </a:p>
          </p:txBody>
        </p:sp>
      </p:grpSp>
      <p:graphicFrame>
        <p:nvGraphicFramePr>
          <p:cNvPr id="7" name="6 Objeto"/>
          <p:cNvGraphicFramePr>
            <a:graphicFrameLocks noChangeAspect="1"/>
          </p:cNvGraphicFramePr>
          <p:nvPr>
            <p:extLst>
              <p:ext uri="{D42A27DB-BD31-4B8C-83A1-F6EECF244321}">
                <p14:modId xmlns:p14="http://schemas.microsoft.com/office/powerpoint/2010/main" val="2476205706"/>
              </p:ext>
            </p:extLst>
          </p:nvPr>
        </p:nvGraphicFramePr>
        <p:xfrm>
          <a:off x="472106" y="1926357"/>
          <a:ext cx="11301413" cy="4627562"/>
        </p:xfrm>
        <a:graphic>
          <a:graphicData uri="http://schemas.openxmlformats.org/presentationml/2006/ole">
            <mc:AlternateContent xmlns:mc="http://schemas.openxmlformats.org/markup-compatibility/2006">
              <mc:Choice xmlns:v="urn:schemas-microsoft-com:vml" Requires="v">
                <p:oleObj spid="_x0000_s11337" name="Document" r:id="rId3" imgW="8912155" imgH="3854571" progId="Word.Document.12">
                  <p:embed/>
                </p:oleObj>
              </mc:Choice>
              <mc:Fallback>
                <p:oleObj name="Document" r:id="rId3" imgW="8912155" imgH="3854571" progId="Word.Document.12">
                  <p:embed/>
                  <p:pic>
                    <p:nvPicPr>
                      <p:cNvPr id="0" name="4 Objeto"/>
                      <p:cNvPicPr>
                        <a:picLocks noChangeAspect="1" noChangeArrowheads="1"/>
                      </p:cNvPicPr>
                      <p:nvPr/>
                    </p:nvPicPr>
                    <p:blipFill>
                      <a:blip r:embed="rId4"/>
                      <a:srcRect/>
                      <a:stretch>
                        <a:fillRect/>
                      </a:stretch>
                    </p:blipFill>
                    <p:spPr bwMode="auto">
                      <a:xfrm>
                        <a:off x="472106" y="1926357"/>
                        <a:ext cx="11301413" cy="462756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88717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212705" y="206359"/>
            <a:ext cx="6927079"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CONTROL CAMBIOS DEL MANUAL  </a:t>
              </a:r>
            </a:p>
          </p:txBody>
        </p:sp>
      </p:grpSp>
      <p:sp>
        <p:nvSpPr>
          <p:cNvPr id="6" name="Rectángulo 1"/>
          <p:cNvSpPr/>
          <p:nvPr/>
        </p:nvSpPr>
        <p:spPr>
          <a:xfrm>
            <a:off x="1749308" y="2183031"/>
            <a:ext cx="8610600" cy="1569660"/>
          </a:xfrm>
          <a:prstGeom prst="rect">
            <a:avLst/>
          </a:prstGeom>
        </p:spPr>
        <p:txBody>
          <a:bodyPr wrap="square" anchor="ctr">
            <a:spAutoFit/>
          </a:bodyPr>
          <a:lstStyle/>
          <a:p>
            <a:pPr algn="just"/>
            <a:r>
              <a:rPr lang="es-CO" altLang="ko-KR" sz="2400" dirty="0">
                <a:latin typeface="Arial" panose="020B0604020202020204" pitchFamily="34" charset="0"/>
                <a:ea typeface="Times New Roman" panose="02020603050405020304" pitchFamily="18" charset="0"/>
                <a:cs typeface="Arial" pitchFamily="34" charset="0"/>
              </a:rPr>
              <a:t>El presente manual se rige bajo los lineamientos del procedimiento de control de documentos y registros definido por EMPRESA S.A. sus cambios de versión son controlados, siguiendo los pasos descritos en dicho procedimiento.</a:t>
            </a:r>
          </a:p>
        </p:txBody>
      </p:sp>
      <p:pic>
        <p:nvPicPr>
          <p:cNvPr id="1331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6084" t="17126" r="7686" b="21059"/>
          <a:stretch/>
        </p:blipFill>
        <p:spPr bwMode="auto">
          <a:xfrm>
            <a:off x="3852639" y="3730206"/>
            <a:ext cx="4646951" cy="2773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ángulo 1"/>
          <p:cNvSpPr/>
          <p:nvPr/>
        </p:nvSpPr>
        <p:spPr>
          <a:xfrm>
            <a:off x="10333359" y="5970999"/>
            <a:ext cx="1728192" cy="707886"/>
          </a:xfrm>
          <a:prstGeom prst="rect">
            <a:avLst/>
          </a:prstGeom>
        </p:spPr>
        <p:txBody>
          <a:bodyPr wrap="square" anchor="ctr">
            <a:spAutoFit/>
          </a:bodyPr>
          <a:lstStyle/>
          <a:p>
            <a:pPr algn="ctr"/>
            <a:r>
              <a:rPr lang="es-CO" altLang="ko-KR" sz="2000" dirty="0">
                <a:latin typeface="Arial" panose="020B0604020202020204" pitchFamily="34" charset="0"/>
                <a:ea typeface="Times New Roman" panose="02020603050405020304" pitchFamily="18" charset="0"/>
                <a:cs typeface="Arial" pitchFamily="34" charset="0"/>
              </a:rPr>
              <a:t>Versión 3</a:t>
            </a:r>
          </a:p>
          <a:p>
            <a:pPr algn="ctr"/>
            <a:r>
              <a:rPr lang="es-CO" sz="2000" dirty="0">
                <a:latin typeface="Arial" panose="020B0604020202020204" pitchFamily="34" charset="0"/>
                <a:ea typeface="Times New Roman" panose="02020603050405020304" pitchFamily="18" charset="0"/>
                <a:cs typeface="Arial" pitchFamily="34" charset="0"/>
              </a:rPr>
              <a:t>20/06/2016</a:t>
            </a:r>
          </a:p>
        </p:txBody>
      </p:sp>
    </p:spTree>
    <p:extLst>
      <p:ext uri="{BB962C8B-B14F-4D97-AF65-F5344CB8AC3E}">
        <p14:creationId xmlns:p14="http://schemas.microsoft.com/office/powerpoint/2010/main" val="2827581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212705" y="206359"/>
            <a:ext cx="6927079" cy="962773"/>
            <a:chOff x="3528616" y="216074"/>
            <a:chExt cx="5040560" cy="1008112"/>
          </a:xfrm>
        </p:grpSpPr>
        <p:sp>
          <p:nvSpPr>
            <p:cNvPr id="3" name="2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4" name="3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¿QUIENES SOMOS?</a:t>
              </a:r>
            </a:p>
          </p:txBody>
        </p:sp>
      </p:grpSp>
      <p:sp>
        <p:nvSpPr>
          <p:cNvPr id="5" name="4 Rectángulo"/>
          <p:cNvSpPr/>
          <p:nvPr/>
        </p:nvSpPr>
        <p:spPr>
          <a:xfrm>
            <a:off x="1038332" y="1710333"/>
            <a:ext cx="10095457" cy="3416320"/>
          </a:xfrm>
          <a:prstGeom prst="rect">
            <a:avLst/>
          </a:prstGeom>
        </p:spPr>
        <p:txBody>
          <a:bodyPr wrap="square">
            <a:spAutoFit/>
          </a:bodyPr>
          <a:lstStyle/>
          <a:p>
            <a:pPr algn="just"/>
            <a:r>
              <a:rPr lang="es-CO" sz="2400" dirty="0">
                <a:latin typeface="Arial" panose="020B0604020202020204" pitchFamily="34" charset="0"/>
                <a:ea typeface="Times New Roman" panose="02020603050405020304" pitchFamily="18" charset="0"/>
                <a:cs typeface="Arial" pitchFamily="34" charset="0"/>
              </a:rPr>
              <a:t>EMPRESA S.A. es una empresa líder en la prestación de servicios de transporte terrestre de personas, con una experiencia de 30 años en el mercado que permiten brindar un respaldo y garantía reales para la satisfacción de las necesidades de transporte.</a:t>
            </a:r>
          </a:p>
          <a:p>
            <a:pPr algn="just"/>
            <a:br>
              <a:rPr lang="es-CO" sz="2400" dirty="0">
                <a:latin typeface="Arial" panose="020B0604020202020204" pitchFamily="34" charset="0"/>
                <a:ea typeface="Times New Roman" panose="02020603050405020304" pitchFamily="18" charset="0"/>
                <a:cs typeface="Arial" pitchFamily="34" charset="0"/>
              </a:rPr>
            </a:br>
            <a:r>
              <a:rPr lang="es-CO" sz="2400" dirty="0">
                <a:latin typeface="Arial" panose="020B0604020202020204" pitchFamily="34" charset="0"/>
                <a:ea typeface="Times New Roman" panose="02020603050405020304" pitchFamily="18" charset="0"/>
                <a:cs typeface="Arial" pitchFamily="34" charset="0"/>
              </a:rPr>
              <a:t>Brinda servicios de transporte especializado a funcionarios de entidades oficiales y privadas con responsabilidad, seguridad y compromiso. </a:t>
            </a:r>
            <a:br>
              <a:rPr lang="es-CO" sz="2400" dirty="0">
                <a:latin typeface="Arial" panose="020B0604020202020204" pitchFamily="34" charset="0"/>
                <a:ea typeface="Times New Roman" panose="02020603050405020304" pitchFamily="18" charset="0"/>
                <a:cs typeface="Arial" pitchFamily="34" charset="0"/>
              </a:rPr>
            </a:br>
            <a:br>
              <a:rPr lang="es-CO" sz="2400" dirty="0">
                <a:latin typeface="Arial" panose="020B0604020202020204" pitchFamily="34" charset="0"/>
                <a:ea typeface="Times New Roman" panose="02020603050405020304" pitchFamily="18" charset="0"/>
                <a:cs typeface="Arial" pitchFamily="34" charset="0"/>
              </a:rPr>
            </a:br>
            <a:endParaRPr lang="es-CO" sz="2400" dirty="0">
              <a:latin typeface="Arial" panose="020B0604020202020204" pitchFamily="34" charset="0"/>
              <a:ea typeface="Times New Roman" panose="02020603050405020304" pitchFamily="18" charset="0"/>
              <a:cs typeface="Arial" pitchFamily="34" charset="0"/>
            </a:endParaRP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5613" y="4527096"/>
            <a:ext cx="5317546" cy="2063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ángulo 1"/>
          <p:cNvSpPr/>
          <p:nvPr/>
        </p:nvSpPr>
        <p:spPr>
          <a:xfrm>
            <a:off x="10333359" y="5970999"/>
            <a:ext cx="1728192" cy="707886"/>
          </a:xfrm>
          <a:prstGeom prst="rect">
            <a:avLst/>
          </a:prstGeom>
        </p:spPr>
        <p:txBody>
          <a:bodyPr wrap="square" anchor="ctr">
            <a:spAutoFit/>
          </a:bodyPr>
          <a:lstStyle/>
          <a:p>
            <a:pPr algn="ctr"/>
            <a:r>
              <a:rPr lang="es-CO" altLang="ko-KR" sz="2000" dirty="0">
                <a:latin typeface="Arial" panose="020B0604020202020204" pitchFamily="34" charset="0"/>
                <a:ea typeface="Times New Roman" panose="02020603050405020304" pitchFamily="18" charset="0"/>
                <a:cs typeface="Arial" pitchFamily="34" charset="0"/>
              </a:rPr>
              <a:t>Versión 3</a:t>
            </a:r>
          </a:p>
          <a:p>
            <a:pPr algn="ctr"/>
            <a:r>
              <a:rPr lang="es-CO" sz="2000" dirty="0">
                <a:latin typeface="Arial" panose="020B0604020202020204" pitchFamily="34" charset="0"/>
                <a:ea typeface="Times New Roman" panose="02020603050405020304" pitchFamily="18" charset="0"/>
                <a:cs typeface="Arial" pitchFamily="34" charset="0"/>
              </a:rPr>
              <a:t>20/06/2016</a:t>
            </a:r>
          </a:p>
        </p:txBody>
      </p:sp>
    </p:spTree>
    <p:extLst>
      <p:ext uri="{BB962C8B-B14F-4D97-AF65-F5344CB8AC3E}">
        <p14:creationId xmlns:p14="http://schemas.microsoft.com/office/powerpoint/2010/main" val="2846652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그룹 54"/>
          <p:cNvGrpSpPr/>
          <p:nvPr/>
        </p:nvGrpSpPr>
        <p:grpSpPr>
          <a:xfrm>
            <a:off x="4860751" y="2046370"/>
            <a:ext cx="2403783" cy="2400267"/>
            <a:chOff x="4659390" y="816062"/>
            <a:chExt cx="1802837" cy="1800200"/>
          </a:xfrm>
        </p:grpSpPr>
        <p:sp>
          <p:nvSpPr>
            <p:cNvPr id="5" name="Oval 5"/>
            <p:cNvSpPr>
              <a:spLocks noChangeArrowheads="1"/>
            </p:cNvSpPr>
            <p:nvPr/>
          </p:nvSpPr>
          <p:spPr bwMode="auto">
            <a:xfrm>
              <a:off x="4909554" y="1065861"/>
              <a:ext cx="1302509" cy="1300603"/>
            </a:xfrm>
            <a:custGeom>
              <a:avLst/>
              <a:gdLst/>
              <a:ahLst/>
              <a:cxnLst/>
              <a:rect l="l" t="t" r="r" b="b"/>
              <a:pathLst>
                <a:path w="1353314" h="1351334">
                  <a:moveTo>
                    <a:pt x="676657" y="107854"/>
                  </a:moveTo>
                  <a:cubicBezTo>
                    <a:pt x="362603" y="107854"/>
                    <a:pt x="108012" y="362073"/>
                    <a:pt x="108012" y="675667"/>
                  </a:cubicBezTo>
                  <a:cubicBezTo>
                    <a:pt x="108012" y="989261"/>
                    <a:pt x="362603" y="1243480"/>
                    <a:pt x="676657" y="1243480"/>
                  </a:cubicBezTo>
                  <a:cubicBezTo>
                    <a:pt x="990711" y="1243480"/>
                    <a:pt x="1245302" y="989261"/>
                    <a:pt x="1245302" y="675667"/>
                  </a:cubicBezTo>
                  <a:cubicBezTo>
                    <a:pt x="1245302" y="362073"/>
                    <a:pt x="990711" y="107854"/>
                    <a:pt x="676657" y="107854"/>
                  </a:cubicBezTo>
                  <a:close/>
                  <a:moveTo>
                    <a:pt x="676657" y="0"/>
                  </a:moveTo>
                  <a:cubicBezTo>
                    <a:pt x="1050364" y="0"/>
                    <a:pt x="1353314" y="302506"/>
                    <a:pt x="1353314" y="675667"/>
                  </a:cubicBezTo>
                  <a:cubicBezTo>
                    <a:pt x="1353314" y="1048828"/>
                    <a:pt x="1050364" y="1351334"/>
                    <a:pt x="676657" y="1351334"/>
                  </a:cubicBezTo>
                  <a:cubicBezTo>
                    <a:pt x="302950" y="1351334"/>
                    <a:pt x="0" y="1048828"/>
                    <a:pt x="0" y="675667"/>
                  </a:cubicBezTo>
                  <a:cubicBezTo>
                    <a:pt x="0" y="302506"/>
                    <a:pt x="302950" y="0"/>
                    <a:pt x="676657" y="0"/>
                  </a:cubicBezTo>
                  <a:close/>
                </a:path>
              </a:pathLst>
            </a:custGeom>
            <a:pattFill prst="ltDnDiag">
              <a:fgClr>
                <a:schemeClr val="bg2">
                  <a:lumMod val="75000"/>
                </a:schemeClr>
              </a:fgClr>
              <a:bgClr>
                <a:schemeClr val="bg2"/>
              </a:bgClr>
            </a:pattFill>
            <a:ln w="9" cap="flat">
              <a:noFill/>
              <a:prstDash val="solid"/>
              <a:miter lim="800000"/>
              <a:headEnd/>
              <a:tailEnd/>
            </a:ln>
          </p:spPr>
          <p:txBody>
            <a:bodyPr vert="horz" wrap="square" lIns="121920" tIns="60960" rIns="121920" bIns="60960" numCol="1" anchor="t" anchorCtr="0" compatLnSpc="1">
              <a:prstTxWarp prst="textNoShape">
                <a:avLst/>
              </a:prstTxWarp>
            </a:bodyPr>
            <a:lstStyle/>
            <a:p>
              <a:endParaRPr lang="ko-KR" altLang="en-US" sz="2400" dirty="0"/>
            </a:p>
          </p:txBody>
        </p:sp>
        <p:sp>
          <p:nvSpPr>
            <p:cNvPr id="6" name="Oval 5"/>
            <p:cNvSpPr>
              <a:spLocks noChangeArrowheads="1"/>
            </p:cNvSpPr>
            <p:nvPr/>
          </p:nvSpPr>
          <p:spPr bwMode="auto">
            <a:xfrm>
              <a:off x="4659390" y="816062"/>
              <a:ext cx="1802837" cy="1800200"/>
            </a:xfrm>
            <a:prstGeom prst="ellipse">
              <a:avLst/>
            </a:prstGeom>
            <a:noFill/>
            <a:ln w="9" cap="flat">
              <a:noFill/>
              <a:prstDash val="solid"/>
              <a:miter lim="800000"/>
              <a:headEnd/>
              <a:tailEnd/>
            </a:ln>
          </p:spPr>
          <p:txBody>
            <a:bodyPr vert="horz" wrap="square" lIns="121920" tIns="60960" rIns="121920" bIns="60960" numCol="1" anchor="t" anchorCtr="0" compatLnSpc="1">
              <a:prstTxWarp prst="textNoShape">
                <a:avLst/>
              </a:prstTxWarp>
            </a:bodyPr>
            <a:lstStyle/>
            <a:p>
              <a:endParaRPr lang="ko-KR" altLang="en-US" sz="2400" dirty="0"/>
            </a:p>
          </p:txBody>
        </p:sp>
        <p:sp>
          <p:nvSpPr>
            <p:cNvPr id="7" name="Freeform 6"/>
            <p:cNvSpPr>
              <a:spLocks/>
            </p:cNvSpPr>
            <p:nvPr/>
          </p:nvSpPr>
          <p:spPr bwMode="auto">
            <a:xfrm>
              <a:off x="4668268" y="873788"/>
              <a:ext cx="825933" cy="1431319"/>
            </a:xfrm>
            <a:custGeom>
              <a:avLst/>
              <a:gdLst>
                <a:gd name="T0" fmla="*/ 214 w 471"/>
                <a:gd name="T1" fmla="*/ 309 h 817"/>
                <a:gd name="T2" fmla="*/ 214 w 471"/>
                <a:gd name="T3" fmla="*/ 650 h 817"/>
                <a:gd name="T4" fmla="*/ 237 w 471"/>
                <a:gd name="T5" fmla="*/ 636 h 817"/>
                <a:gd name="T6" fmla="*/ 235 w 471"/>
                <a:gd name="T7" fmla="*/ 682 h 817"/>
                <a:gd name="T8" fmla="*/ 230 w 471"/>
                <a:gd name="T9" fmla="*/ 817 h 817"/>
                <a:gd name="T10" fmla="*/ 116 w 471"/>
                <a:gd name="T11" fmla="*/ 758 h 817"/>
                <a:gd name="T12" fmla="*/ 69 w 471"/>
                <a:gd name="T13" fmla="*/ 733 h 817"/>
                <a:gd name="T14" fmla="*/ 92 w 471"/>
                <a:gd name="T15" fmla="*/ 720 h 817"/>
                <a:gd name="T16" fmla="*/ 92 w 471"/>
                <a:gd name="T17" fmla="*/ 720 h 817"/>
                <a:gd name="T18" fmla="*/ 92 w 471"/>
                <a:gd name="T19" fmla="*/ 239 h 817"/>
                <a:gd name="T20" fmla="*/ 464 w 471"/>
                <a:gd name="T21" fmla="*/ 0 h 817"/>
                <a:gd name="T22" fmla="*/ 356 w 471"/>
                <a:gd name="T23" fmla="*/ 69 h 817"/>
                <a:gd name="T24" fmla="*/ 471 w 471"/>
                <a:gd name="T25" fmla="*/ 141 h 817"/>
                <a:gd name="T26" fmla="*/ 214 w 471"/>
                <a:gd name="T27" fmla="*/ 309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1" h="817">
                  <a:moveTo>
                    <a:pt x="214" y="309"/>
                  </a:moveTo>
                  <a:cubicBezTo>
                    <a:pt x="157" y="409"/>
                    <a:pt x="149" y="536"/>
                    <a:pt x="214" y="650"/>
                  </a:cubicBezTo>
                  <a:cubicBezTo>
                    <a:pt x="237" y="636"/>
                    <a:pt x="237" y="636"/>
                    <a:pt x="237" y="636"/>
                  </a:cubicBezTo>
                  <a:cubicBezTo>
                    <a:pt x="235" y="682"/>
                    <a:pt x="235" y="682"/>
                    <a:pt x="235" y="682"/>
                  </a:cubicBezTo>
                  <a:cubicBezTo>
                    <a:pt x="230" y="817"/>
                    <a:pt x="230" y="817"/>
                    <a:pt x="230" y="817"/>
                  </a:cubicBezTo>
                  <a:cubicBezTo>
                    <a:pt x="116" y="758"/>
                    <a:pt x="116" y="758"/>
                    <a:pt x="116" y="758"/>
                  </a:cubicBezTo>
                  <a:cubicBezTo>
                    <a:pt x="69" y="733"/>
                    <a:pt x="69" y="733"/>
                    <a:pt x="69" y="733"/>
                  </a:cubicBezTo>
                  <a:cubicBezTo>
                    <a:pt x="92" y="720"/>
                    <a:pt x="92" y="720"/>
                    <a:pt x="92" y="720"/>
                  </a:cubicBezTo>
                  <a:cubicBezTo>
                    <a:pt x="92" y="720"/>
                    <a:pt x="92" y="720"/>
                    <a:pt x="92" y="720"/>
                  </a:cubicBezTo>
                  <a:cubicBezTo>
                    <a:pt x="0" y="560"/>
                    <a:pt x="11" y="379"/>
                    <a:pt x="92" y="239"/>
                  </a:cubicBezTo>
                  <a:cubicBezTo>
                    <a:pt x="167" y="110"/>
                    <a:pt x="300" y="15"/>
                    <a:pt x="464" y="0"/>
                  </a:cubicBezTo>
                  <a:cubicBezTo>
                    <a:pt x="356" y="69"/>
                    <a:pt x="356" y="69"/>
                    <a:pt x="356" y="69"/>
                  </a:cubicBezTo>
                  <a:cubicBezTo>
                    <a:pt x="471" y="141"/>
                    <a:pt x="471" y="141"/>
                    <a:pt x="471" y="141"/>
                  </a:cubicBezTo>
                  <a:cubicBezTo>
                    <a:pt x="357" y="154"/>
                    <a:pt x="266" y="220"/>
                    <a:pt x="214" y="309"/>
                  </a:cubicBezTo>
                  <a:close/>
                </a:path>
              </a:pathLst>
            </a:custGeom>
            <a:gradFill>
              <a:gsLst>
                <a:gs pos="0">
                  <a:schemeClr val="accent1">
                    <a:lumMod val="75000"/>
                    <a:lumOff val="25000"/>
                  </a:schemeClr>
                </a:gs>
                <a:gs pos="100000">
                  <a:schemeClr val="accent1">
                    <a:lumMod val="75000"/>
                    <a:lumOff val="25000"/>
                  </a:schemeClr>
                </a:gs>
              </a:gsLst>
              <a:lin ang="5400000" scaled="0"/>
            </a:gradFill>
            <a:ln w="3175" cap="flat" cmpd="sng" algn="ctr">
              <a:gradFill>
                <a:gsLst>
                  <a:gs pos="0">
                    <a:schemeClr val="accent1"/>
                  </a:gs>
                  <a:gs pos="100000">
                    <a:schemeClr val="accent1"/>
                  </a:gs>
                </a:gsLst>
                <a:lin ang="5400000" scaled="1"/>
              </a:gra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spcAft>
                  <a:spcPts val="400"/>
                </a:spcAft>
              </a:pPr>
              <a:endParaRPr lang="ko-KR" altLang="en-US" sz="1200" b="1" dirty="0">
                <a:gradFill>
                  <a:gsLst>
                    <a:gs pos="0">
                      <a:prstClr val="white"/>
                    </a:gs>
                    <a:gs pos="100000">
                      <a:prstClr val="white"/>
                    </a:gs>
                  </a:gsLst>
                  <a:lin ang="5400000" scaled="0"/>
                </a:gradFill>
                <a:latin typeface="Roboto Condensed Regular"/>
              </a:endParaRPr>
            </a:p>
          </p:txBody>
        </p:sp>
        <p:sp>
          <p:nvSpPr>
            <p:cNvPr id="8" name="Freeform 8"/>
            <p:cNvSpPr>
              <a:spLocks/>
            </p:cNvSpPr>
            <p:nvPr/>
          </p:nvSpPr>
          <p:spPr bwMode="auto">
            <a:xfrm>
              <a:off x="5292158" y="826583"/>
              <a:ext cx="1157491" cy="1241118"/>
            </a:xfrm>
            <a:custGeom>
              <a:avLst/>
              <a:gdLst>
                <a:gd name="T0" fmla="*/ 590 w 660"/>
                <a:gd name="T1" fmla="*/ 708 h 708"/>
                <a:gd name="T2" fmla="*/ 585 w 660"/>
                <a:gd name="T3" fmla="*/ 581 h 708"/>
                <a:gd name="T4" fmla="*/ 465 w 660"/>
                <a:gd name="T5" fmla="*/ 643 h 708"/>
                <a:gd name="T6" fmla="*/ 448 w 660"/>
                <a:gd name="T7" fmla="*/ 337 h 708"/>
                <a:gd name="T8" fmla="*/ 153 w 660"/>
                <a:gd name="T9" fmla="*/ 167 h 708"/>
                <a:gd name="T10" fmla="*/ 153 w 660"/>
                <a:gd name="T11" fmla="*/ 194 h 708"/>
                <a:gd name="T12" fmla="*/ 0 w 660"/>
                <a:gd name="T13" fmla="*/ 97 h 708"/>
                <a:gd name="T14" fmla="*/ 153 w 660"/>
                <a:gd name="T15" fmla="*/ 0 h 708"/>
                <a:gd name="T16" fmla="*/ 153 w 660"/>
                <a:gd name="T17" fmla="*/ 26 h 708"/>
                <a:gd name="T18" fmla="*/ 570 w 660"/>
                <a:gd name="T19" fmla="*/ 267 h 708"/>
                <a:gd name="T20" fmla="*/ 590 w 660"/>
                <a:gd name="T21" fmla="*/ 708 h 7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0" h="708">
                  <a:moveTo>
                    <a:pt x="590" y="708"/>
                  </a:moveTo>
                  <a:cubicBezTo>
                    <a:pt x="585" y="581"/>
                    <a:pt x="585" y="581"/>
                    <a:pt x="585" y="581"/>
                  </a:cubicBezTo>
                  <a:cubicBezTo>
                    <a:pt x="465" y="643"/>
                    <a:pt x="465" y="643"/>
                    <a:pt x="465" y="643"/>
                  </a:cubicBezTo>
                  <a:cubicBezTo>
                    <a:pt x="511" y="539"/>
                    <a:pt x="499" y="427"/>
                    <a:pt x="448" y="337"/>
                  </a:cubicBezTo>
                  <a:cubicBezTo>
                    <a:pt x="390" y="238"/>
                    <a:pt x="284" y="167"/>
                    <a:pt x="153" y="167"/>
                  </a:cubicBezTo>
                  <a:cubicBezTo>
                    <a:pt x="153" y="194"/>
                    <a:pt x="153" y="194"/>
                    <a:pt x="153" y="194"/>
                  </a:cubicBezTo>
                  <a:cubicBezTo>
                    <a:pt x="0" y="97"/>
                    <a:pt x="0" y="97"/>
                    <a:pt x="0" y="97"/>
                  </a:cubicBezTo>
                  <a:cubicBezTo>
                    <a:pt x="153" y="0"/>
                    <a:pt x="153" y="0"/>
                    <a:pt x="153" y="0"/>
                  </a:cubicBezTo>
                  <a:cubicBezTo>
                    <a:pt x="153" y="26"/>
                    <a:pt x="153" y="26"/>
                    <a:pt x="153" y="26"/>
                  </a:cubicBezTo>
                  <a:cubicBezTo>
                    <a:pt x="338" y="26"/>
                    <a:pt x="489" y="127"/>
                    <a:pt x="570" y="267"/>
                  </a:cubicBezTo>
                  <a:cubicBezTo>
                    <a:pt x="644" y="396"/>
                    <a:pt x="660" y="558"/>
                    <a:pt x="590" y="708"/>
                  </a:cubicBezTo>
                  <a:close/>
                </a:path>
              </a:pathLst>
            </a:custGeom>
            <a:gradFill>
              <a:gsLst>
                <a:gs pos="0">
                  <a:schemeClr val="accent1">
                    <a:lumMod val="100000"/>
                  </a:schemeClr>
                </a:gs>
                <a:gs pos="100000">
                  <a:schemeClr val="accent1">
                    <a:lumMod val="100000"/>
                  </a:schemeClr>
                </a:gs>
              </a:gsLst>
              <a:lin ang="5400000" scaled="0"/>
            </a:gradFill>
            <a:ln w="3175" cap="flat" cmpd="sng" algn="ctr">
              <a:gradFill>
                <a:gsLst>
                  <a:gs pos="0">
                    <a:schemeClr val="accent1">
                      <a:lumMod val="75000"/>
                    </a:schemeClr>
                  </a:gs>
                  <a:gs pos="100000">
                    <a:schemeClr val="accent1">
                      <a:lumMod val="75000"/>
                    </a:schemeClr>
                  </a:gs>
                </a:gsLst>
                <a:lin ang="5400000" scaled="1"/>
              </a:gra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spcAft>
                  <a:spcPts val="400"/>
                </a:spcAft>
              </a:pPr>
              <a:endParaRPr lang="ko-KR" altLang="en-US" sz="1200" b="1" dirty="0">
                <a:gradFill>
                  <a:gsLst>
                    <a:gs pos="0">
                      <a:prstClr val="white"/>
                    </a:gs>
                    <a:gs pos="100000">
                      <a:prstClr val="white"/>
                    </a:gs>
                  </a:gsLst>
                  <a:lin ang="5400000" scaled="0"/>
                </a:gradFill>
                <a:latin typeface="Roboto Condensed Regular"/>
              </a:endParaRPr>
            </a:p>
          </p:txBody>
        </p:sp>
        <p:sp>
          <p:nvSpPr>
            <p:cNvPr id="9" name="Freeform 7"/>
            <p:cNvSpPr>
              <a:spLocks/>
            </p:cNvSpPr>
            <p:nvPr/>
          </p:nvSpPr>
          <p:spPr bwMode="auto">
            <a:xfrm>
              <a:off x="4871791" y="1844936"/>
              <a:ext cx="1460185" cy="714920"/>
            </a:xfrm>
            <a:custGeom>
              <a:avLst/>
              <a:gdLst>
                <a:gd name="T0" fmla="*/ 833 w 833"/>
                <a:gd name="T1" fmla="*/ 180 h 408"/>
                <a:gd name="T2" fmla="*/ 810 w 833"/>
                <a:gd name="T3" fmla="*/ 167 h 408"/>
                <a:gd name="T4" fmla="*/ 393 w 833"/>
                <a:gd name="T5" fmla="*/ 408 h 408"/>
                <a:gd name="T6" fmla="*/ 0 w 833"/>
                <a:gd name="T7" fmla="*/ 205 h 408"/>
                <a:gd name="T8" fmla="*/ 114 w 833"/>
                <a:gd name="T9" fmla="*/ 264 h 408"/>
                <a:gd name="T10" fmla="*/ 119 w 833"/>
                <a:gd name="T11" fmla="*/ 129 h 408"/>
                <a:gd name="T12" fmla="*/ 393 w 833"/>
                <a:gd name="T13" fmla="*/ 267 h 408"/>
                <a:gd name="T14" fmla="*/ 688 w 833"/>
                <a:gd name="T15" fmla="*/ 97 h 408"/>
                <a:gd name="T16" fmla="*/ 665 w 833"/>
                <a:gd name="T17" fmla="*/ 83 h 408"/>
                <a:gd name="T18" fmla="*/ 825 w 833"/>
                <a:gd name="T19" fmla="*/ 0 h 408"/>
                <a:gd name="T20" fmla="*/ 833 w 833"/>
                <a:gd name="T21" fmla="*/ 18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33" h="408">
                  <a:moveTo>
                    <a:pt x="833" y="180"/>
                  </a:moveTo>
                  <a:cubicBezTo>
                    <a:pt x="810" y="167"/>
                    <a:pt x="810" y="167"/>
                    <a:pt x="810" y="167"/>
                  </a:cubicBezTo>
                  <a:cubicBezTo>
                    <a:pt x="717" y="327"/>
                    <a:pt x="555" y="408"/>
                    <a:pt x="393" y="408"/>
                  </a:cubicBezTo>
                  <a:cubicBezTo>
                    <a:pt x="244" y="408"/>
                    <a:pt x="96" y="340"/>
                    <a:pt x="0" y="205"/>
                  </a:cubicBezTo>
                  <a:cubicBezTo>
                    <a:pt x="114" y="264"/>
                    <a:pt x="114" y="264"/>
                    <a:pt x="114" y="264"/>
                  </a:cubicBezTo>
                  <a:cubicBezTo>
                    <a:pt x="119" y="129"/>
                    <a:pt x="119" y="129"/>
                    <a:pt x="119" y="129"/>
                  </a:cubicBezTo>
                  <a:cubicBezTo>
                    <a:pt x="187" y="221"/>
                    <a:pt x="290" y="267"/>
                    <a:pt x="393" y="267"/>
                  </a:cubicBezTo>
                  <a:cubicBezTo>
                    <a:pt x="508" y="267"/>
                    <a:pt x="622" y="210"/>
                    <a:pt x="688" y="97"/>
                  </a:cubicBezTo>
                  <a:cubicBezTo>
                    <a:pt x="665" y="83"/>
                    <a:pt x="665" y="83"/>
                    <a:pt x="665" y="83"/>
                  </a:cubicBezTo>
                  <a:cubicBezTo>
                    <a:pt x="825" y="0"/>
                    <a:pt x="825" y="0"/>
                    <a:pt x="825" y="0"/>
                  </a:cubicBezTo>
                  <a:lnTo>
                    <a:pt x="833" y="180"/>
                  </a:lnTo>
                  <a:close/>
                </a:path>
              </a:pathLst>
            </a:custGeom>
            <a:gradFill>
              <a:gsLst>
                <a:gs pos="0">
                  <a:schemeClr val="accent1">
                    <a:lumMod val="75000"/>
                  </a:schemeClr>
                </a:gs>
                <a:gs pos="100000">
                  <a:schemeClr val="accent1">
                    <a:lumMod val="75000"/>
                  </a:schemeClr>
                </a:gs>
              </a:gsLst>
              <a:lin ang="5400000" scaled="0"/>
            </a:gradFill>
            <a:ln w="3175" cap="flat" cmpd="sng" algn="ctr">
              <a:gradFill>
                <a:gsLst>
                  <a:gs pos="0">
                    <a:schemeClr val="accent1">
                      <a:lumMod val="50000"/>
                    </a:schemeClr>
                  </a:gs>
                  <a:gs pos="100000">
                    <a:schemeClr val="accent1">
                      <a:lumMod val="50000"/>
                    </a:schemeClr>
                  </a:gs>
                </a:gsLst>
                <a:lin ang="5400000" scaled="1"/>
              </a:gra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spcAft>
                  <a:spcPts val="400"/>
                </a:spcAft>
              </a:pPr>
              <a:r>
                <a:rPr lang="en-US" altLang="ko-KR" sz="1200" b="1" dirty="0">
                  <a:noFill/>
                  <a:latin typeface="Roboto Condensed Regular"/>
                </a:rPr>
                <a:t>-25</a:t>
              </a:r>
              <a:endParaRPr lang="ko-KR" altLang="en-US" sz="1200" b="1" dirty="0">
                <a:noFill/>
                <a:latin typeface="Roboto Condensed Regular"/>
              </a:endParaRPr>
            </a:p>
          </p:txBody>
        </p:sp>
        <p:sp>
          <p:nvSpPr>
            <p:cNvPr id="10" name="TextBox 71"/>
            <p:cNvSpPr txBox="1"/>
            <p:nvPr/>
          </p:nvSpPr>
          <p:spPr>
            <a:xfrm rot="14075995">
              <a:off x="4874310" y="1019752"/>
              <a:ext cx="1369016" cy="1368391"/>
            </a:xfrm>
            <a:prstGeom prst="rect">
              <a:avLst/>
            </a:prstGeom>
            <a:noFill/>
            <a:extLst>
              <a:ext uri="{909E8E84-426E-40DD-AFC4-6F175D3DCCD1}">
                <a14:hiddenFill xmlns:a14="http://schemas.microsoft.com/office/drawing/2010/main">
                  <a:solidFill>
                    <a:scrgbClr r="0" g="0" b="0"/>
                  </a:solidFill>
                </a14:hiddenFill>
              </a:ext>
            </a:extLst>
          </p:spPr>
          <p:txBody>
            <a:bodyPr spcFirstLastPara="1" wrap="square" lIns="0" tIns="0" rIns="0" bIns="0" numCol="1" rtlCol="0" anchor="t" anchorCtr="0">
              <a:prstTxWarp prst="textArchUp">
                <a:avLst>
                  <a:gd name="adj" fmla="val 1668248"/>
                </a:avLst>
              </a:prstTxWarp>
              <a:spAutoFit/>
            </a:bodyPr>
            <a:lstStyle/>
            <a:p>
              <a:pPr algn="ctr">
                <a:spcAft>
                  <a:spcPct val="0"/>
                </a:spcAft>
              </a:pPr>
              <a:endParaRPr lang="ko-KR" altLang="en-US" sz="1200" b="1" dirty="0">
                <a:gradFill>
                  <a:gsLst>
                    <a:gs pos="0">
                      <a:schemeClr val="bg2"/>
                    </a:gs>
                    <a:gs pos="100000">
                      <a:schemeClr val="bg2"/>
                    </a:gs>
                  </a:gsLst>
                  <a:lin ang="5400000" scaled="0"/>
                </a:gradFill>
                <a:latin typeface="Roboto Condensed Regular"/>
                <a:ea typeface="Roboto Light" pitchFamily="2" charset="0"/>
                <a:cs typeface="Roboto Condensed Regular"/>
              </a:endParaRPr>
            </a:p>
          </p:txBody>
        </p:sp>
        <p:sp>
          <p:nvSpPr>
            <p:cNvPr id="11" name="TextBox 73"/>
            <p:cNvSpPr txBox="1"/>
            <p:nvPr/>
          </p:nvSpPr>
          <p:spPr>
            <a:xfrm rot="6744775">
              <a:off x="4862006" y="1045821"/>
              <a:ext cx="1369016" cy="1368391"/>
            </a:xfrm>
            <a:prstGeom prst="rect">
              <a:avLst/>
            </a:prstGeom>
            <a:noFill/>
            <a:extLst>
              <a:ext uri="{909E8E84-426E-40DD-AFC4-6F175D3DCCD1}">
                <a14:hiddenFill xmlns:a14="http://schemas.microsoft.com/office/drawing/2010/main">
                  <a:solidFill>
                    <a:scrgbClr r="0" g="0" b="0"/>
                  </a:solidFill>
                </a14:hiddenFill>
              </a:ext>
            </a:extLst>
          </p:spPr>
          <p:txBody>
            <a:bodyPr spcFirstLastPara="1" wrap="square" lIns="0" tIns="0" rIns="0" bIns="0" numCol="1" rtlCol="0" anchor="t" anchorCtr="0">
              <a:prstTxWarp prst="textArchUp">
                <a:avLst>
                  <a:gd name="adj" fmla="val 1668248"/>
                </a:avLst>
              </a:prstTxWarp>
              <a:spAutoFit/>
            </a:bodyPr>
            <a:lstStyle/>
            <a:p>
              <a:pPr algn="ctr">
                <a:spcAft>
                  <a:spcPct val="0"/>
                </a:spcAft>
              </a:pPr>
              <a:endParaRPr lang="ko-KR" altLang="en-US" sz="1200" b="1" dirty="0">
                <a:gradFill>
                  <a:gsLst>
                    <a:gs pos="0">
                      <a:schemeClr val="bg2"/>
                    </a:gs>
                    <a:gs pos="100000">
                      <a:schemeClr val="bg2"/>
                    </a:gs>
                  </a:gsLst>
                  <a:lin ang="5400000" scaled="0"/>
                </a:gradFill>
                <a:latin typeface="Roboto Condensed Regular"/>
                <a:ea typeface="Roboto Light" pitchFamily="2" charset="0"/>
                <a:cs typeface="Roboto Condensed Regular"/>
              </a:endParaRPr>
            </a:p>
          </p:txBody>
        </p:sp>
        <p:sp>
          <p:nvSpPr>
            <p:cNvPr id="12" name="TextBox 74"/>
            <p:cNvSpPr txBox="1"/>
            <p:nvPr/>
          </p:nvSpPr>
          <p:spPr>
            <a:xfrm rot="21059469">
              <a:off x="4896735" y="1073826"/>
              <a:ext cx="1369016" cy="1368391"/>
            </a:xfrm>
            <a:prstGeom prst="rect">
              <a:avLst/>
            </a:prstGeom>
            <a:noFill/>
            <a:extLst>
              <a:ext uri="{909E8E84-426E-40DD-AFC4-6F175D3DCCD1}">
                <a14:hiddenFill xmlns:a14="http://schemas.microsoft.com/office/drawing/2010/main">
                  <a:solidFill>
                    <a:scrgbClr r="0" g="0" b="0"/>
                  </a:solidFill>
                </a14:hiddenFill>
              </a:ext>
            </a:extLst>
          </p:spPr>
          <p:txBody>
            <a:bodyPr spcFirstLastPara="1" wrap="square" lIns="0" tIns="0" rIns="0" bIns="0" numCol="1" rtlCol="0" anchor="t" anchorCtr="0">
              <a:prstTxWarp prst="textArchDown">
                <a:avLst>
                  <a:gd name="adj" fmla="val 1399647"/>
                </a:avLst>
              </a:prstTxWarp>
              <a:spAutoFit/>
            </a:bodyPr>
            <a:lstStyle/>
            <a:p>
              <a:pPr algn="ctr">
                <a:spcAft>
                  <a:spcPct val="0"/>
                </a:spcAft>
              </a:pPr>
              <a:endParaRPr lang="ko-KR" altLang="en-US" sz="1200" b="1" dirty="0">
                <a:gradFill>
                  <a:gsLst>
                    <a:gs pos="0">
                      <a:schemeClr val="bg2"/>
                    </a:gs>
                    <a:gs pos="100000">
                      <a:schemeClr val="bg2"/>
                    </a:gs>
                  </a:gsLst>
                  <a:lin ang="5400000" scaled="0"/>
                </a:gradFill>
                <a:latin typeface="Roboto Condensed Regular"/>
                <a:ea typeface="Roboto Light" pitchFamily="2" charset="0"/>
                <a:cs typeface="Roboto Condensed Regular"/>
              </a:endParaRPr>
            </a:p>
          </p:txBody>
        </p:sp>
        <p:sp>
          <p:nvSpPr>
            <p:cNvPr id="13" name="TextBox 63"/>
            <p:cNvSpPr txBox="1"/>
            <p:nvPr/>
          </p:nvSpPr>
          <p:spPr>
            <a:xfrm>
              <a:off x="4922495" y="1372076"/>
              <a:ext cx="1276627" cy="769412"/>
            </a:xfrm>
            <a:prstGeom prst="rect">
              <a:avLst/>
            </a:prstGeom>
            <a:noFill/>
          </p:spPr>
          <p:txBody>
            <a:bodyPr wrap="square" lIns="0" tIns="0" rIns="0" bIns="0" rtlCol="0" anchor="ctr">
              <a:noAutofit/>
            </a:bodyPr>
            <a:lstStyle/>
            <a:p>
              <a:pPr algn="ctr">
                <a:lnSpc>
                  <a:spcPts val="2400"/>
                </a:lnSpc>
              </a:pPr>
              <a:r>
                <a:rPr lang="es-CO" altLang="ko-KR" sz="2667" dirty="0">
                  <a:gradFill>
                    <a:gsLst>
                      <a:gs pos="0">
                        <a:schemeClr val="tx2"/>
                      </a:gs>
                      <a:gs pos="100000">
                        <a:schemeClr val="tx2"/>
                      </a:gs>
                    </a:gsLst>
                    <a:lin ang="0" scaled="1"/>
                  </a:gradFill>
                  <a:latin typeface="Bebas Neue"/>
                  <a:ea typeface="Roboto Condensed Regular"/>
                  <a:cs typeface="+mj-cs"/>
                </a:rPr>
                <a:t>Misión</a:t>
              </a:r>
            </a:p>
            <a:p>
              <a:pPr algn="ctr">
                <a:lnSpc>
                  <a:spcPts val="2400"/>
                </a:lnSpc>
              </a:pPr>
              <a:r>
                <a:rPr lang="es-CO" altLang="ko-KR" sz="2667" dirty="0">
                  <a:gradFill>
                    <a:gsLst>
                      <a:gs pos="0">
                        <a:schemeClr val="tx2"/>
                      </a:gs>
                      <a:gs pos="100000">
                        <a:schemeClr val="tx2"/>
                      </a:gs>
                    </a:gsLst>
                    <a:lin ang="0" scaled="1"/>
                  </a:gradFill>
                  <a:latin typeface="Roboto Condensed"/>
                  <a:ea typeface="Roboto Condensed Regular"/>
                  <a:cs typeface="+mj-cs"/>
                </a:rPr>
                <a:t>&amp;</a:t>
              </a:r>
              <a:endParaRPr lang="es-CO" altLang="ko-KR" sz="2667" dirty="0">
                <a:gradFill>
                  <a:gsLst>
                    <a:gs pos="0">
                      <a:schemeClr val="tx2"/>
                    </a:gs>
                    <a:gs pos="100000">
                      <a:schemeClr val="tx2"/>
                    </a:gs>
                  </a:gsLst>
                  <a:lin ang="0" scaled="1"/>
                </a:gradFill>
                <a:latin typeface="Bebas Neue"/>
                <a:ea typeface="Roboto Condensed Regular"/>
                <a:cs typeface="+mj-cs"/>
              </a:endParaRPr>
            </a:p>
            <a:p>
              <a:pPr algn="ctr">
                <a:lnSpc>
                  <a:spcPts val="2400"/>
                </a:lnSpc>
              </a:pPr>
              <a:r>
                <a:rPr lang="es-CO" altLang="ko-KR" sz="2667" dirty="0">
                  <a:gradFill>
                    <a:gsLst>
                      <a:gs pos="0">
                        <a:schemeClr val="tx2"/>
                      </a:gs>
                      <a:gs pos="100000">
                        <a:schemeClr val="tx2"/>
                      </a:gs>
                    </a:gsLst>
                    <a:lin ang="0" scaled="1"/>
                  </a:gradFill>
                  <a:latin typeface="Bebas Neue"/>
                  <a:ea typeface="Roboto Condensed Regular"/>
                  <a:cs typeface="+mj-cs"/>
                </a:rPr>
                <a:t>Visión</a:t>
              </a:r>
            </a:p>
          </p:txBody>
        </p:sp>
      </p:grpSp>
      <p:sp>
        <p:nvSpPr>
          <p:cNvPr id="14" name="13 Rectángulo"/>
          <p:cNvSpPr/>
          <p:nvPr/>
        </p:nvSpPr>
        <p:spPr>
          <a:xfrm>
            <a:off x="756295" y="1392684"/>
            <a:ext cx="10729192" cy="461665"/>
          </a:xfrm>
          <a:prstGeom prst="rect">
            <a:avLst/>
          </a:prstGeom>
        </p:spPr>
        <p:txBody>
          <a:bodyPr wrap="square">
            <a:spAutoFit/>
          </a:bodyPr>
          <a:lstStyle/>
          <a:p>
            <a:pPr algn="ctr"/>
            <a:r>
              <a:rPr lang="es-ES_tradnl" sz="2400" dirty="0">
                <a:latin typeface="Arial" panose="020B0604020202020204" pitchFamily="34" charset="0"/>
                <a:ea typeface="Times New Roman" panose="02020603050405020304" pitchFamily="18" charset="0"/>
                <a:cs typeface="Arial" pitchFamily="34" charset="0"/>
              </a:rPr>
              <a:t>Prestar servicios de transporte especial seguros, responsables y oportunos</a:t>
            </a:r>
            <a:r>
              <a:rPr lang="es-ES_tradnl" b="1" dirty="0"/>
              <a:t>.</a:t>
            </a:r>
            <a:endParaRPr lang="es-CO" b="1" i="1" dirty="0"/>
          </a:p>
        </p:txBody>
      </p:sp>
      <p:sp>
        <p:nvSpPr>
          <p:cNvPr id="15" name="14 Rectángulo"/>
          <p:cNvSpPr/>
          <p:nvPr/>
        </p:nvSpPr>
        <p:spPr>
          <a:xfrm>
            <a:off x="756295" y="4595877"/>
            <a:ext cx="10873208" cy="1938992"/>
          </a:xfrm>
          <a:prstGeom prst="rect">
            <a:avLst/>
          </a:prstGeom>
        </p:spPr>
        <p:txBody>
          <a:bodyPr wrap="square">
            <a:spAutoFit/>
          </a:bodyPr>
          <a:lstStyle/>
          <a:p>
            <a:pPr algn="ctr"/>
            <a:r>
              <a:rPr lang="es-ES_tradnl" sz="2400" dirty="0">
                <a:latin typeface="Arial" panose="020B0604020202020204" pitchFamily="34" charset="0"/>
                <a:ea typeface="Times New Roman" panose="02020603050405020304" pitchFamily="18" charset="0"/>
                <a:cs typeface="Arial" pitchFamily="34" charset="0"/>
              </a:rPr>
              <a:t>Ser reconocidos como la empresa líder en la prestación de servicios de transporte especial, ofreciendo altos estándares de calidad en el servicio, que nos identifiquen por nuestro parque automotor, sus innovaciones, tecnología y que nos reconozcan por tener un personal competente y capacitado para el desempeño de su labor” </a:t>
            </a:r>
            <a:endParaRPr lang="es-CO" sz="2400" dirty="0">
              <a:latin typeface="Arial" panose="020B0604020202020204" pitchFamily="34" charset="0"/>
              <a:ea typeface="Times New Roman" panose="02020603050405020304" pitchFamily="18" charset="0"/>
              <a:cs typeface="Arial" pitchFamily="34" charset="0"/>
            </a:endParaRPr>
          </a:p>
        </p:txBody>
      </p:sp>
      <p:grpSp>
        <p:nvGrpSpPr>
          <p:cNvPr id="16" name="15 Grupo"/>
          <p:cNvGrpSpPr/>
          <p:nvPr/>
        </p:nvGrpSpPr>
        <p:grpSpPr>
          <a:xfrm>
            <a:off x="4212705" y="206359"/>
            <a:ext cx="6927079" cy="962773"/>
            <a:chOff x="3528616" y="216074"/>
            <a:chExt cx="5040560" cy="1008112"/>
          </a:xfrm>
        </p:grpSpPr>
        <p:sp>
          <p:nvSpPr>
            <p:cNvPr id="17" name="16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18" name="17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ltLang="ko-KR" sz="2800" b="1" dirty="0">
                  <a:latin typeface="Arial" pitchFamily="34" charset="0"/>
                  <a:cs typeface="Arial" pitchFamily="34" charset="0"/>
                </a:rPr>
                <a:t>MISIÓN Y VISIÓN </a:t>
              </a:r>
              <a:endParaRPr lang="ko-KR" altLang="en-US" sz="2800" b="1" dirty="0">
                <a:latin typeface="Arial" pitchFamily="34" charset="0"/>
                <a:cs typeface="Arial" pitchFamily="34" charset="0"/>
              </a:endParaRPr>
            </a:p>
          </p:txBody>
        </p:sp>
      </p:grpSp>
    </p:spTree>
    <p:extLst>
      <p:ext uri="{BB962C8B-B14F-4D97-AF65-F5344CB8AC3E}">
        <p14:creationId xmlns:p14="http://schemas.microsoft.com/office/powerpoint/2010/main" val="1346286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334" y="1350293"/>
            <a:ext cx="10153129" cy="5114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2 Grupo"/>
          <p:cNvGrpSpPr/>
          <p:nvPr/>
        </p:nvGrpSpPr>
        <p:grpSpPr>
          <a:xfrm>
            <a:off x="4355356" y="206359"/>
            <a:ext cx="6784428" cy="962773"/>
            <a:chOff x="3528616" y="216074"/>
            <a:chExt cx="5040560" cy="1008112"/>
          </a:xfrm>
        </p:grpSpPr>
        <p:sp>
          <p:nvSpPr>
            <p:cNvPr id="4"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5"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MAPA DE PROCESOS</a:t>
              </a:r>
            </a:p>
            <a:p>
              <a:pPr algn="ctr"/>
              <a:r>
                <a:rPr lang="es-CO" sz="2000" b="1" dirty="0">
                  <a:latin typeface="Arial" pitchFamily="34" charset="0"/>
                  <a:cs typeface="Arial" pitchFamily="34" charset="0"/>
                </a:rPr>
                <a:t>Versión 4 – 03/05/2013</a:t>
              </a:r>
            </a:p>
          </p:txBody>
        </p:sp>
      </p:grpSp>
    </p:spTree>
    <p:extLst>
      <p:ext uri="{BB962C8B-B14F-4D97-AF65-F5344CB8AC3E}">
        <p14:creationId xmlns:p14="http://schemas.microsoft.com/office/powerpoint/2010/main" val="1266872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64407" y="1853476"/>
            <a:ext cx="9375377" cy="1938992"/>
          </a:xfrm>
          <a:prstGeom prst="rect">
            <a:avLst/>
          </a:prstGeom>
        </p:spPr>
        <p:txBody>
          <a:bodyPr wrap="square">
            <a:spAutoFit/>
          </a:bodyPr>
          <a:lstStyle/>
          <a:p>
            <a:pPr algn="just"/>
            <a:r>
              <a:rPr lang="es-CO" sz="2400" dirty="0">
                <a:latin typeface="Arial" panose="020B0604020202020204" pitchFamily="34" charset="0"/>
                <a:ea typeface="Times New Roman" panose="02020603050405020304" pitchFamily="18" charset="0"/>
                <a:cs typeface="Arial" pitchFamily="34" charset="0"/>
              </a:rPr>
              <a:t>Contamos dentro de nuestros clientes con importantes entidades del sector público y empresas privadas, entre las que se destacan: </a:t>
            </a:r>
          </a:p>
          <a:p>
            <a:pPr algn="just"/>
            <a:endParaRPr lang="es-CO" sz="2400" dirty="0">
              <a:latin typeface="Arial" panose="020B0604020202020204" pitchFamily="34" charset="0"/>
              <a:ea typeface="Times New Roman" panose="02020603050405020304" pitchFamily="18" charset="0"/>
              <a:cs typeface="Arial" pitchFamily="34" charset="0"/>
            </a:endParaRPr>
          </a:p>
          <a:p>
            <a:pPr algn="just"/>
            <a:endParaRPr lang="es-CO" sz="2400" dirty="0">
              <a:latin typeface="Arial" panose="020B0604020202020204" pitchFamily="34" charset="0"/>
              <a:ea typeface="Times New Roman" panose="02020603050405020304" pitchFamily="18" charset="0"/>
              <a:cs typeface="Arial" pitchFamily="34" charset="0"/>
            </a:endParaRPr>
          </a:p>
          <a:p>
            <a:pPr algn="just"/>
            <a:r>
              <a:rPr lang="es-CO" sz="2400" dirty="0">
                <a:latin typeface="Arial" panose="020B0604020202020204" pitchFamily="34" charset="0"/>
                <a:ea typeface="Times New Roman" panose="02020603050405020304" pitchFamily="18" charset="0"/>
                <a:cs typeface="Arial" pitchFamily="34" charset="0"/>
              </a:rPr>
              <a:t>NOMBRAR LOS CLIENTES MAS REPRESENTATIVOS</a:t>
            </a:r>
          </a:p>
        </p:txBody>
      </p:sp>
      <p:grpSp>
        <p:nvGrpSpPr>
          <p:cNvPr id="3" name="2 Grupo"/>
          <p:cNvGrpSpPr/>
          <p:nvPr/>
        </p:nvGrpSpPr>
        <p:grpSpPr>
          <a:xfrm>
            <a:off x="4212705" y="206359"/>
            <a:ext cx="6927079" cy="962773"/>
            <a:chOff x="3528616" y="216074"/>
            <a:chExt cx="5040560" cy="1008112"/>
          </a:xfrm>
        </p:grpSpPr>
        <p:sp>
          <p:nvSpPr>
            <p:cNvPr id="4" name="3 Rectángulo"/>
            <p:cNvSpPr/>
            <p:nvPr/>
          </p:nvSpPr>
          <p:spPr>
            <a:xfrm>
              <a:off x="3528616" y="216074"/>
              <a:ext cx="5040560" cy="1008112"/>
            </a:xfrm>
            <a:prstGeom prst="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itchFamily="34" charset="0"/>
                <a:cs typeface="Arial" pitchFamily="34" charset="0"/>
              </a:endParaRPr>
            </a:p>
          </p:txBody>
        </p:sp>
        <p:sp>
          <p:nvSpPr>
            <p:cNvPr id="5" name="4 Rectángulo"/>
            <p:cNvSpPr/>
            <p:nvPr/>
          </p:nvSpPr>
          <p:spPr>
            <a:xfrm>
              <a:off x="3632436" y="319894"/>
              <a:ext cx="4832920" cy="800472"/>
            </a:xfrm>
            <a:prstGeom prst="rect">
              <a:avLst/>
            </a:prstGeom>
            <a:solidFill>
              <a:srgbClr val="006600"/>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latin typeface="Arial" pitchFamily="34" charset="0"/>
                  <a:cs typeface="Arial" pitchFamily="34" charset="0"/>
                </a:rPr>
                <a:t>CLIENTES </a:t>
              </a:r>
            </a:p>
          </p:txBody>
        </p:sp>
      </p:grpSp>
      <p:sp>
        <p:nvSpPr>
          <p:cNvPr id="6" name="Rectángulo 1"/>
          <p:cNvSpPr/>
          <p:nvPr/>
        </p:nvSpPr>
        <p:spPr>
          <a:xfrm>
            <a:off x="10333359" y="5970999"/>
            <a:ext cx="1728192" cy="707886"/>
          </a:xfrm>
          <a:prstGeom prst="rect">
            <a:avLst/>
          </a:prstGeom>
        </p:spPr>
        <p:txBody>
          <a:bodyPr wrap="square" anchor="ctr">
            <a:spAutoFit/>
          </a:bodyPr>
          <a:lstStyle/>
          <a:p>
            <a:pPr algn="ctr"/>
            <a:r>
              <a:rPr lang="es-CO" altLang="ko-KR" sz="2000" dirty="0">
                <a:latin typeface="Arial" panose="020B0604020202020204" pitchFamily="34" charset="0"/>
                <a:ea typeface="Times New Roman" panose="02020603050405020304" pitchFamily="18" charset="0"/>
                <a:cs typeface="Arial" pitchFamily="34" charset="0"/>
              </a:rPr>
              <a:t>Versión 3</a:t>
            </a:r>
          </a:p>
          <a:p>
            <a:pPr algn="ctr"/>
            <a:r>
              <a:rPr lang="es-CO" sz="2000" dirty="0">
                <a:latin typeface="Arial" panose="020B0604020202020204" pitchFamily="34" charset="0"/>
                <a:ea typeface="Times New Roman" panose="02020603050405020304" pitchFamily="18" charset="0"/>
                <a:cs typeface="Arial" pitchFamily="34" charset="0"/>
              </a:rPr>
              <a:t>20/06/2016</a:t>
            </a:r>
          </a:p>
        </p:txBody>
      </p:sp>
    </p:spTree>
    <p:extLst>
      <p:ext uri="{BB962C8B-B14F-4D97-AF65-F5344CB8AC3E}">
        <p14:creationId xmlns:p14="http://schemas.microsoft.com/office/powerpoint/2010/main" val="3376002382"/>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12364</TotalTime>
  <Words>2152</Words>
  <Application>Microsoft Office PowerPoint</Application>
  <PresentationFormat>Personalizado</PresentationFormat>
  <Paragraphs>168</Paragraphs>
  <Slides>40</Slides>
  <Notes>0</Notes>
  <HiddenSlides>0</HiddenSlides>
  <MMClips>0</MMClips>
  <ScaleCrop>false</ScaleCrop>
  <HeadingPairs>
    <vt:vector size="8" baseType="variant">
      <vt:variant>
        <vt:lpstr>Fuentes usadas</vt:lpstr>
      </vt:variant>
      <vt:variant>
        <vt:i4>11</vt:i4>
      </vt:variant>
      <vt:variant>
        <vt:lpstr>Tema</vt:lpstr>
      </vt:variant>
      <vt:variant>
        <vt:i4>1</vt:i4>
      </vt:variant>
      <vt:variant>
        <vt:lpstr>Servidores OLE incrustados</vt:lpstr>
      </vt:variant>
      <vt:variant>
        <vt:i4>2</vt:i4>
      </vt:variant>
      <vt:variant>
        <vt:lpstr>Títulos de diapositiva</vt:lpstr>
      </vt:variant>
      <vt:variant>
        <vt:i4>40</vt:i4>
      </vt:variant>
    </vt:vector>
  </HeadingPairs>
  <TitlesOfParts>
    <vt:vector size="54" baseType="lpstr">
      <vt:lpstr>Arial</vt:lpstr>
      <vt:lpstr>Bebas Neue</vt:lpstr>
      <vt:lpstr>Calibri</vt:lpstr>
      <vt:lpstr>Century Gothic</vt:lpstr>
      <vt:lpstr>HY중고딕</vt:lpstr>
      <vt:lpstr>Impact</vt:lpstr>
      <vt:lpstr>Roboto Condensed</vt:lpstr>
      <vt:lpstr>Roboto Condensed Regular</vt:lpstr>
      <vt:lpstr>Roboto Light</vt:lpstr>
      <vt:lpstr>Times New Roman</vt:lpstr>
      <vt:lpstr>Wingdings 3</vt:lpstr>
      <vt:lpstr>Espiral</vt:lpstr>
      <vt:lpstr>Document</vt:lpstr>
      <vt:lpstr>Documento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INVERSIONES JOMAYOSA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Yova 8</cp:lastModifiedBy>
  <cp:revision>244</cp:revision>
  <cp:lastPrinted>2013-08-02T14:02:01Z</cp:lastPrinted>
  <dcterms:created xsi:type="dcterms:W3CDTF">2013-05-28T13:26:48Z</dcterms:created>
  <dcterms:modified xsi:type="dcterms:W3CDTF">2017-01-26T19:47:53Z</dcterms:modified>
</cp:coreProperties>
</file>