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32"/>
  </p:notesMasterIdLst>
  <p:sldIdLst>
    <p:sldId id="299" r:id="rId3"/>
    <p:sldId id="397" r:id="rId4"/>
    <p:sldId id="350" r:id="rId5"/>
    <p:sldId id="398" r:id="rId6"/>
    <p:sldId id="388" r:id="rId7"/>
    <p:sldId id="386" r:id="rId8"/>
    <p:sldId id="390" r:id="rId9"/>
    <p:sldId id="400" r:id="rId10"/>
    <p:sldId id="402" r:id="rId11"/>
    <p:sldId id="399" r:id="rId12"/>
    <p:sldId id="403" r:id="rId13"/>
    <p:sldId id="348" r:id="rId14"/>
    <p:sldId id="404" r:id="rId15"/>
    <p:sldId id="351" r:id="rId16"/>
    <p:sldId id="352" r:id="rId17"/>
    <p:sldId id="378" r:id="rId18"/>
    <p:sldId id="379" r:id="rId19"/>
    <p:sldId id="405" r:id="rId20"/>
    <p:sldId id="383" r:id="rId21"/>
    <p:sldId id="385" r:id="rId22"/>
    <p:sldId id="412" r:id="rId23"/>
    <p:sldId id="413" r:id="rId24"/>
    <p:sldId id="414" r:id="rId25"/>
    <p:sldId id="415" r:id="rId26"/>
    <p:sldId id="416" r:id="rId27"/>
    <p:sldId id="417" r:id="rId28"/>
    <p:sldId id="411" r:id="rId29"/>
    <p:sldId id="418" r:id="rId30"/>
    <p:sldId id="335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7869" autoAdjust="0"/>
  </p:normalViewPr>
  <p:slideViewPr>
    <p:cSldViewPr>
      <p:cViewPr varScale="1">
        <p:scale>
          <a:sx n="68" d="100"/>
          <a:sy n="68" d="100"/>
        </p:scale>
        <p:origin x="116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microsoft.com/office/2007/relationships/hdphoto" Target="../media/hdphoto6.wdp"/><Relationship Id="rId1" Type="http://schemas.openxmlformats.org/officeDocument/2006/relationships/image" Target="../media/image12.png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microsoft.com/office/2007/relationships/hdphoto" Target="../media/hdphoto6.wdp"/><Relationship Id="rId1" Type="http://schemas.openxmlformats.org/officeDocument/2006/relationships/image" Target="../media/image12.png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B35FE-229E-42B7-830D-0F98D319446B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A8CBBDE-7A2E-446B-8BCF-4762B26EAF65}">
      <dgm:prSet phldrT="[Texto]" custT="1"/>
      <dgm:spPr/>
      <dgm:t>
        <a:bodyPr/>
        <a:lstStyle/>
        <a:p>
          <a:r>
            <a:rPr lang="es-ES" sz="2000" dirty="0">
              <a:latin typeface="Tahoma" pitchFamily="34" charset="0"/>
              <a:ea typeface="Tahoma" pitchFamily="34" charset="0"/>
              <a:cs typeface="Tahoma" pitchFamily="34" charset="0"/>
            </a:rPr>
            <a:t>SGSSI</a:t>
          </a:r>
        </a:p>
      </dgm:t>
    </dgm:pt>
    <dgm:pt modelId="{8561008A-6173-4C6F-BACD-47F8AAFEAB1D}" type="parTrans" cxnId="{9ED79AC5-A7CD-4F0D-A482-E42E46F8D7D6}">
      <dgm:prSet/>
      <dgm:spPr/>
      <dgm:t>
        <a:bodyPr/>
        <a:lstStyle/>
        <a:p>
          <a:endParaRPr lang="es-ES"/>
        </a:p>
      </dgm:t>
    </dgm:pt>
    <dgm:pt modelId="{9B867CAB-81B0-422A-A302-B52A460652F6}" type="sibTrans" cxnId="{9ED79AC5-A7CD-4F0D-A482-E42E46F8D7D6}">
      <dgm:prSet/>
      <dgm:spPr/>
      <dgm:t>
        <a:bodyPr/>
        <a:lstStyle/>
        <a:p>
          <a:endParaRPr lang="es-ES"/>
        </a:p>
      </dgm:t>
    </dgm:pt>
    <dgm:pt modelId="{B4F9D54C-8346-4333-AE72-BCCA92E129A0}">
      <dgm:prSet/>
      <dgm:spPr/>
      <dgm:t>
        <a:bodyPr/>
        <a:lstStyle/>
        <a:p>
          <a:r>
            <a:rPr lang="es-ES" dirty="0">
              <a:latin typeface="Tahoma" pitchFamily="34" charset="0"/>
              <a:ea typeface="Tahoma" pitchFamily="34" charset="0"/>
              <a:cs typeface="Tahoma" pitchFamily="34" charset="0"/>
            </a:rPr>
            <a:t>Sistema de Seguridad Social en Salud.</a:t>
          </a:r>
        </a:p>
      </dgm:t>
    </dgm:pt>
    <dgm:pt modelId="{9EB947D1-54B9-4D5D-8CE1-165993D96205}" type="parTrans" cxnId="{96235828-6EF5-4410-9A96-D72F762E5852}">
      <dgm:prSet/>
      <dgm:spPr/>
      <dgm:t>
        <a:bodyPr/>
        <a:lstStyle/>
        <a:p>
          <a:endParaRPr lang="es-ES"/>
        </a:p>
      </dgm:t>
    </dgm:pt>
    <dgm:pt modelId="{C344DF1A-C792-4104-BFB5-DCABC842E4B8}" type="sibTrans" cxnId="{96235828-6EF5-4410-9A96-D72F762E5852}">
      <dgm:prSet/>
      <dgm:spPr/>
      <dgm:t>
        <a:bodyPr/>
        <a:lstStyle/>
        <a:p>
          <a:endParaRPr lang="es-ES"/>
        </a:p>
      </dgm:t>
    </dgm:pt>
    <dgm:pt modelId="{B1FA0AE6-2CA2-48D5-8AD1-875F9011A3E0}">
      <dgm:prSet/>
      <dgm:spPr/>
      <dgm:t>
        <a:bodyPr/>
        <a:lstStyle/>
        <a:p>
          <a:r>
            <a:rPr lang="es-ES" dirty="0">
              <a:latin typeface="Tahoma" pitchFamily="34" charset="0"/>
              <a:ea typeface="Tahoma" pitchFamily="34" charset="0"/>
              <a:cs typeface="Tahoma" pitchFamily="34" charset="0"/>
            </a:rPr>
            <a:t>Sistema General de Pensiones.</a:t>
          </a:r>
        </a:p>
      </dgm:t>
    </dgm:pt>
    <dgm:pt modelId="{C777E4F0-143B-42AD-85A7-F427871BB33F}" type="parTrans" cxnId="{FF3E300C-C392-404C-B3B1-5AC56BA6FF19}">
      <dgm:prSet/>
      <dgm:spPr/>
      <dgm:t>
        <a:bodyPr/>
        <a:lstStyle/>
        <a:p>
          <a:endParaRPr lang="es-ES"/>
        </a:p>
      </dgm:t>
    </dgm:pt>
    <dgm:pt modelId="{2652B123-9B06-4792-A5BF-5229735CC912}" type="sibTrans" cxnId="{FF3E300C-C392-404C-B3B1-5AC56BA6FF19}">
      <dgm:prSet/>
      <dgm:spPr/>
      <dgm:t>
        <a:bodyPr/>
        <a:lstStyle/>
        <a:p>
          <a:endParaRPr lang="es-ES"/>
        </a:p>
      </dgm:t>
    </dgm:pt>
    <dgm:pt modelId="{2705C5D1-0B2E-47EB-BE5E-3E94ED120FC1}">
      <dgm:prSet/>
      <dgm:spPr/>
      <dgm:t>
        <a:bodyPr/>
        <a:lstStyle/>
        <a:p>
          <a:r>
            <a:rPr lang="es-ES" dirty="0">
              <a:latin typeface="Tahoma" pitchFamily="34" charset="0"/>
              <a:ea typeface="Tahoma" pitchFamily="34" charset="0"/>
              <a:cs typeface="Tahoma" pitchFamily="34" charset="0"/>
            </a:rPr>
            <a:t>Sistema General de Riesgos Profesionales.</a:t>
          </a:r>
        </a:p>
      </dgm:t>
    </dgm:pt>
    <dgm:pt modelId="{DD70EA83-DFD1-4CAA-B3F7-41148407DC26}" type="parTrans" cxnId="{F3E3A0BA-2BE4-4FAF-9D88-DC522244E6F3}">
      <dgm:prSet/>
      <dgm:spPr/>
      <dgm:t>
        <a:bodyPr/>
        <a:lstStyle/>
        <a:p>
          <a:endParaRPr lang="es-ES"/>
        </a:p>
      </dgm:t>
    </dgm:pt>
    <dgm:pt modelId="{30BE9638-13F6-4031-B9D6-58F1E2E856C0}" type="sibTrans" cxnId="{F3E3A0BA-2BE4-4FAF-9D88-DC522244E6F3}">
      <dgm:prSet/>
      <dgm:spPr/>
      <dgm:t>
        <a:bodyPr/>
        <a:lstStyle/>
        <a:p>
          <a:endParaRPr lang="es-ES"/>
        </a:p>
      </dgm:t>
    </dgm:pt>
    <dgm:pt modelId="{0150A5B3-6A38-4E32-B548-8A884E47CFE3}">
      <dgm:prSet/>
      <dgm:spPr/>
      <dgm:t>
        <a:bodyPr/>
        <a:lstStyle/>
        <a:p>
          <a:r>
            <a:rPr lang="es-ES" dirty="0">
              <a:latin typeface="Tahoma" pitchFamily="34" charset="0"/>
              <a:ea typeface="Tahoma" pitchFamily="34" charset="0"/>
              <a:cs typeface="Tahoma" pitchFamily="34" charset="0"/>
            </a:rPr>
            <a:t>Servicios Sociales Complementarios.</a:t>
          </a:r>
        </a:p>
      </dgm:t>
    </dgm:pt>
    <dgm:pt modelId="{5D703B1D-EEC4-4882-94E9-A513E674F8FD}" type="parTrans" cxnId="{B8724837-CE7D-4286-96DA-D3EEC8E41285}">
      <dgm:prSet/>
      <dgm:spPr/>
      <dgm:t>
        <a:bodyPr/>
        <a:lstStyle/>
        <a:p>
          <a:endParaRPr lang="es-ES"/>
        </a:p>
      </dgm:t>
    </dgm:pt>
    <dgm:pt modelId="{8F35420A-60A2-4EB7-BA8E-8751CF57CAB7}" type="sibTrans" cxnId="{B8724837-CE7D-4286-96DA-D3EEC8E41285}">
      <dgm:prSet/>
      <dgm:spPr/>
      <dgm:t>
        <a:bodyPr/>
        <a:lstStyle/>
        <a:p>
          <a:endParaRPr lang="es-ES"/>
        </a:p>
      </dgm:t>
    </dgm:pt>
    <dgm:pt modelId="{6B5DB4BF-0C91-4A9E-A7F6-382B1F9BFFDA}" type="pres">
      <dgm:prSet presAssocID="{D16B35FE-229E-42B7-830D-0F98D319446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503956-36F8-42EE-8562-DC8FF8D7E709}" type="pres">
      <dgm:prSet presAssocID="{3A8CBBDE-7A2E-446B-8BCF-4762B26EAF65}" presName="hierRoot1" presStyleCnt="0">
        <dgm:presLayoutVars>
          <dgm:hierBranch val="init"/>
        </dgm:presLayoutVars>
      </dgm:prSet>
      <dgm:spPr/>
    </dgm:pt>
    <dgm:pt modelId="{55EB4322-9231-4C3B-9CEC-976C398D7D55}" type="pres">
      <dgm:prSet presAssocID="{3A8CBBDE-7A2E-446B-8BCF-4762B26EAF65}" presName="rootComposite1" presStyleCnt="0"/>
      <dgm:spPr/>
    </dgm:pt>
    <dgm:pt modelId="{4EDBD7FA-0A69-4BC2-9DE6-5D1F09379387}" type="pres">
      <dgm:prSet presAssocID="{3A8CBBDE-7A2E-446B-8BCF-4762B26EAF65}" presName="rootText1" presStyleLbl="alignAcc1" presStyleIdx="0" presStyleCnt="0">
        <dgm:presLayoutVars>
          <dgm:chPref val="3"/>
        </dgm:presLayoutVars>
      </dgm:prSet>
      <dgm:spPr/>
    </dgm:pt>
    <dgm:pt modelId="{FA73550F-4DE8-419A-8471-19A175D64862}" type="pres">
      <dgm:prSet presAssocID="{3A8CBBDE-7A2E-446B-8BCF-4762B26EAF65}" presName="topArc1" presStyleLbl="parChTrans1D1" presStyleIdx="0" presStyleCnt="10"/>
      <dgm:spPr/>
    </dgm:pt>
    <dgm:pt modelId="{D502C360-D984-4E71-91D0-F19A7E2487A8}" type="pres">
      <dgm:prSet presAssocID="{3A8CBBDE-7A2E-446B-8BCF-4762B26EAF65}" presName="bottomArc1" presStyleLbl="parChTrans1D1" presStyleIdx="1" presStyleCnt="10"/>
      <dgm:spPr/>
    </dgm:pt>
    <dgm:pt modelId="{925AEDB6-CEFB-4E2F-8E65-3ABC4E718B28}" type="pres">
      <dgm:prSet presAssocID="{3A8CBBDE-7A2E-446B-8BCF-4762B26EAF65}" presName="topConnNode1" presStyleLbl="node1" presStyleIdx="0" presStyleCnt="0"/>
      <dgm:spPr/>
    </dgm:pt>
    <dgm:pt modelId="{176A1E5A-1117-4FAF-AC2C-C4F629747FFB}" type="pres">
      <dgm:prSet presAssocID="{3A8CBBDE-7A2E-446B-8BCF-4762B26EAF65}" presName="hierChild2" presStyleCnt="0"/>
      <dgm:spPr/>
    </dgm:pt>
    <dgm:pt modelId="{8065A52C-8A8D-4052-9D2E-76E79766B828}" type="pres">
      <dgm:prSet presAssocID="{9EB947D1-54B9-4D5D-8CE1-165993D96205}" presName="Name28" presStyleLbl="parChTrans1D2" presStyleIdx="0" presStyleCnt="4"/>
      <dgm:spPr/>
    </dgm:pt>
    <dgm:pt modelId="{F852D714-85B0-46D2-969B-94E3979EC392}" type="pres">
      <dgm:prSet presAssocID="{B4F9D54C-8346-4333-AE72-BCCA92E129A0}" presName="hierRoot2" presStyleCnt="0">
        <dgm:presLayoutVars>
          <dgm:hierBranch val="init"/>
        </dgm:presLayoutVars>
      </dgm:prSet>
      <dgm:spPr/>
    </dgm:pt>
    <dgm:pt modelId="{94076253-DAF0-4026-B522-001E0DC457BA}" type="pres">
      <dgm:prSet presAssocID="{B4F9D54C-8346-4333-AE72-BCCA92E129A0}" presName="rootComposite2" presStyleCnt="0"/>
      <dgm:spPr/>
    </dgm:pt>
    <dgm:pt modelId="{919B0D26-AA99-4DD0-AA8F-43F7699ED6D4}" type="pres">
      <dgm:prSet presAssocID="{B4F9D54C-8346-4333-AE72-BCCA92E129A0}" presName="rootText2" presStyleLbl="alignAcc1" presStyleIdx="0" presStyleCnt="0">
        <dgm:presLayoutVars>
          <dgm:chPref val="3"/>
        </dgm:presLayoutVars>
      </dgm:prSet>
      <dgm:spPr/>
    </dgm:pt>
    <dgm:pt modelId="{C881B3A6-C032-493E-8919-7DF7FDBD59E5}" type="pres">
      <dgm:prSet presAssocID="{B4F9D54C-8346-4333-AE72-BCCA92E129A0}" presName="topArc2" presStyleLbl="parChTrans1D1" presStyleIdx="2" presStyleCnt="10"/>
      <dgm:spPr/>
    </dgm:pt>
    <dgm:pt modelId="{6E7F4783-B527-4E2F-ADCA-FDC2BB91BD33}" type="pres">
      <dgm:prSet presAssocID="{B4F9D54C-8346-4333-AE72-BCCA92E129A0}" presName="bottomArc2" presStyleLbl="parChTrans1D1" presStyleIdx="3" presStyleCnt="10"/>
      <dgm:spPr/>
    </dgm:pt>
    <dgm:pt modelId="{F075B1A3-3C1A-467B-A0C6-F0406CC020E5}" type="pres">
      <dgm:prSet presAssocID="{B4F9D54C-8346-4333-AE72-BCCA92E129A0}" presName="topConnNode2" presStyleLbl="node2" presStyleIdx="0" presStyleCnt="0"/>
      <dgm:spPr/>
    </dgm:pt>
    <dgm:pt modelId="{49405ADF-EF60-4C2C-B859-19667A79FBA5}" type="pres">
      <dgm:prSet presAssocID="{B4F9D54C-8346-4333-AE72-BCCA92E129A0}" presName="hierChild4" presStyleCnt="0"/>
      <dgm:spPr/>
    </dgm:pt>
    <dgm:pt modelId="{AD9333D8-E7AB-4B9D-AAB2-B98972C99325}" type="pres">
      <dgm:prSet presAssocID="{B4F9D54C-8346-4333-AE72-BCCA92E129A0}" presName="hierChild5" presStyleCnt="0"/>
      <dgm:spPr/>
    </dgm:pt>
    <dgm:pt modelId="{B977A3FE-8735-4AC1-8618-4ED050AB7E19}" type="pres">
      <dgm:prSet presAssocID="{C777E4F0-143B-42AD-85A7-F427871BB33F}" presName="Name28" presStyleLbl="parChTrans1D2" presStyleIdx="1" presStyleCnt="4"/>
      <dgm:spPr/>
    </dgm:pt>
    <dgm:pt modelId="{22D7F42B-50EB-4EA1-A3B0-5B5FA93D1A00}" type="pres">
      <dgm:prSet presAssocID="{B1FA0AE6-2CA2-48D5-8AD1-875F9011A3E0}" presName="hierRoot2" presStyleCnt="0">
        <dgm:presLayoutVars>
          <dgm:hierBranch val="init"/>
        </dgm:presLayoutVars>
      </dgm:prSet>
      <dgm:spPr/>
    </dgm:pt>
    <dgm:pt modelId="{AC3BEA07-19A4-4C59-920D-CEBBB71E6FAE}" type="pres">
      <dgm:prSet presAssocID="{B1FA0AE6-2CA2-48D5-8AD1-875F9011A3E0}" presName="rootComposite2" presStyleCnt="0"/>
      <dgm:spPr/>
    </dgm:pt>
    <dgm:pt modelId="{42865E85-DE6B-4CED-A430-6AF7E5AF1668}" type="pres">
      <dgm:prSet presAssocID="{B1FA0AE6-2CA2-48D5-8AD1-875F9011A3E0}" presName="rootText2" presStyleLbl="alignAcc1" presStyleIdx="0" presStyleCnt="0">
        <dgm:presLayoutVars>
          <dgm:chPref val="3"/>
        </dgm:presLayoutVars>
      </dgm:prSet>
      <dgm:spPr/>
    </dgm:pt>
    <dgm:pt modelId="{CA0DA06D-4E81-48C2-B540-F1CF9DE0752B}" type="pres">
      <dgm:prSet presAssocID="{B1FA0AE6-2CA2-48D5-8AD1-875F9011A3E0}" presName="topArc2" presStyleLbl="parChTrans1D1" presStyleIdx="4" presStyleCnt="10"/>
      <dgm:spPr/>
    </dgm:pt>
    <dgm:pt modelId="{9E18BEB8-A07B-4F59-99FA-5FD0D1E2C1B2}" type="pres">
      <dgm:prSet presAssocID="{B1FA0AE6-2CA2-48D5-8AD1-875F9011A3E0}" presName="bottomArc2" presStyleLbl="parChTrans1D1" presStyleIdx="5" presStyleCnt="10"/>
      <dgm:spPr/>
    </dgm:pt>
    <dgm:pt modelId="{8A83A2DF-872A-4049-BF55-5E9DD7D9B5E3}" type="pres">
      <dgm:prSet presAssocID="{B1FA0AE6-2CA2-48D5-8AD1-875F9011A3E0}" presName="topConnNode2" presStyleLbl="node2" presStyleIdx="0" presStyleCnt="0"/>
      <dgm:spPr/>
    </dgm:pt>
    <dgm:pt modelId="{2ED3D699-2E11-4693-B6BF-336AE66AB394}" type="pres">
      <dgm:prSet presAssocID="{B1FA0AE6-2CA2-48D5-8AD1-875F9011A3E0}" presName="hierChild4" presStyleCnt="0"/>
      <dgm:spPr/>
    </dgm:pt>
    <dgm:pt modelId="{D768A388-19F6-4F05-A233-AB88167C699B}" type="pres">
      <dgm:prSet presAssocID="{B1FA0AE6-2CA2-48D5-8AD1-875F9011A3E0}" presName="hierChild5" presStyleCnt="0"/>
      <dgm:spPr/>
    </dgm:pt>
    <dgm:pt modelId="{445D6CBB-64B2-42A4-9B36-7C8B2EDC6AC2}" type="pres">
      <dgm:prSet presAssocID="{DD70EA83-DFD1-4CAA-B3F7-41148407DC26}" presName="Name28" presStyleLbl="parChTrans1D2" presStyleIdx="2" presStyleCnt="4"/>
      <dgm:spPr/>
    </dgm:pt>
    <dgm:pt modelId="{332CCDDA-153E-466F-9BD9-CD54134B071E}" type="pres">
      <dgm:prSet presAssocID="{2705C5D1-0B2E-47EB-BE5E-3E94ED120FC1}" presName="hierRoot2" presStyleCnt="0">
        <dgm:presLayoutVars>
          <dgm:hierBranch val="init"/>
        </dgm:presLayoutVars>
      </dgm:prSet>
      <dgm:spPr/>
    </dgm:pt>
    <dgm:pt modelId="{D14B7DE0-BD39-41F7-A2D0-C41FC90BA6C0}" type="pres">
      <dgm:prSet presAssocID="{2705C5D1-0B2E-47EB-BE5E-3E94ED120FC1}" presName="rootComposite2" presStyleCnt="0"/>
      <dgm:spPr/>
    </dgm:pt>
    <dgm:pt modelId="{658FF863-3B91-489B-99E5-760DFCDD0630}" type="pres">
      <dgm:prSet presAssocID="{2705C5D1-0B2E-47EB-BE5E-3E94ED120FC1}" presName="rootText2" presStyleLbl="alignAcc1" presStyleIdx="0" presStyleCnt="0">
        <dgm:presLayoutVars>
          <dgm:chPref val="3"/>
        </dgm:presLayoutVars>
      </dgm:prSet>
      <dgm:spPr/>
    </dgm:pt>
    <dgm:pt modelId="{669724F8-2902-427E-88AF-91447BD2B72E}" type="pres">
      <dgm:prSet presAssocID="{2705C5D1-0B2E-47EB-BE5E-3E94ED120FC1}" presName="topArc2" presStyleLbl="parChTrans1D1" presStyleIdx="6" presStyleCnt="10"/>
      <dgm:spPr/>
    </dgm:pt>
    <dgm:pt modelId="{6B595066-BDEB-46EF-AD79-D32BA18330E2}" type="pres">
      <dgm:prSet presAssocID="{2705C5D1-0B2E-47EB-BE5E-3E94ED120FC1}" presName="bottomArc2" presStyleLbl="parChTrans1D1" presStyleIdx="7" presStyleCnt="10"/>
      <dgm:spPr/>
    </dgm:pt>
    <dgm:pt modelId="{6C57F299-84BB-4737-91A2-39489D20A62E}" type="pres">
      <dgm:prSet presAssocID="{2705C5D1-0B2E-47EB-BE5E-3E94ED120FC1}" presName="topConnNode2" presStyleLbl="node2" presStyleIdx="0" presStyleCnt="0"/>
      <dgm:spPr/>
    </dgm:pt>
    <dgm:pt modelId="{5701E2B4-43C6-4270-AA7E-94B109CF3540}" type="pres">
      <dgm:prSet presAssocID="{2705C5D1-0B2E-47EB-BE5E-3E94ED120FC1}" presName="hierChild4" presStyleCnt="0"/>
      <dgm:spPr/>
    </dgm:pt>
    <dgm:pt modelId="{BCE75764-AA73-4601-B7F4-82FFB44BEAE1}" type="pres">
      <dgm:prSet presAssocID="{2705C5D1-0B2E-47EB-BE5E-3E94ED120FC1}" presName="hierChild5" presStyleCnt="0"/>
      <dgm:spPr/>
    </dgm:pt>
    <dgm:pt modelId="{3986F66A-E4AC-44B1-BA33-2E590B821DF7}" type="pres">
      <dgm:prSet presAssocID="{5D703B1D-EEC4-4882-94E9-A513E674F8FD}" presName="Name28" presStyleLbl="parChTrans1D2" presStyleIdx="3" presStyleCnt="4"/>
      <dgm:spPr/>
    </dgm:pt>
    <dgm:pt modelId="{9F1C1C31-2A26-418D-8089-8C00E254CF1F}" type="pres">
      <dgm:prSet presAssocID="{0150A5B3-6A38-4E32-B548-8A884E47CFE3}" presName="hierRoot2" presStyleCnt="0">
        <dgm:presLayoutVars>
          <dgm:hierBranch val="init"/>
        </dgm:presLayoutVars>
      </dgm:prSet>
      <dgm:spPr/>
    </dgm:pt>
    <dgm:pt modelId="{2FA33596-5F81-4325-9C63-D867DD8138E7}" type="pres">
      <dgm:prSet presAssocID="{0150A5B3-6A38-4E32-B548-8A884E47CFE3}" presName="rootComposite2" presStyleCnt="0"/>
      <dgm:spPr/>
    </dgm:pt>
    <dgm:pt modelId="{A5E29AC0-AF4A-4331-8002-677930401CCA}" type="pres">
      <dgm:prSet presAssocID="{0150A5B3-6A38-4E32-B548-8A884E47CFE3}" presName="rootText2" presStyleLbl="alignAcc1" presStyleIdx="0" presStyleCnt="0">
        <dgm:presLayoutVars>
          <dgm:chPref val="3"/>
        </dgm:presLayoutVars>
      </dgm:prSet>
      <dgm:spPr/>
    </dgm:pt>
    <dgm:pt modelId="{47F323F8-8259-4ADD-A21F-B066988C1DFE}" type="pres">
      <dgm:prSet presAssocID="{0150A5B3-6A38-4E32-B548-8A884E47CFE3}" presName="topArc2" presStyleLbl="parChTrans1D1" presStyleIdx="8" presStyleCnt="10"/>
      <dgm:spPr/>
    </dgm:pt>
    <dgm:pt modelId="{61E055D8-14D9-4E8F-858F-EE0D876D7C0B}" type="pres">
      <dgm:prSet presAssocID="{0150A5B3-6A38-4E32-B548-8A884E47CFE3}" presName="bottomArc2" presStyleLbl="parChTrans1D1" presStyleIdx="9" presStyleCnt="10"/>
      <dgm:spPr/>
    </dgm:pt>
    <dgm:pt modelId="{6541DE7C-EB21-46E4-9FFA-B88FBE37655F}" type="pres">
      <dgm:prSet presAssocID="{0150A5B3-6A38-4E32-B548-8A884E47CFE3}" presName="topConnNode2" presStyleLbl="node2" presStyleIdx="0" presStyleCnt="0"/>
      <dgm:spPr/>
    </dgm:pt>
    <dgm:pt modelId="{1083E146-7379-47E9-8B58-CB1B62AC2560}" type="pres">
      <dgm:prSet presAssocID="{0150A5B3-6A38-4E32-B548-8A884E47CFE3}" presName="hierChild4" presStyleCnt="0"/>
      <dgm:spPr/>
    </dgm:pt>
    <dgm:pt modelId="{4B60C017-081C-4A82-89DF-97ED62BDFB24}" type="pres">
      <dgm:prSet presAssocID="{0150A5B3-6A38-4E32-B548-8A884E47CFE3}" presName="hierChild5" presStyleCnt="0"/>
      <dgm:spPr/>
    </dgm:pt>
    <dgm:pt modelId="{14B06E6E-98A0-4D94-A2C9-72F0478BA284}" type="pres">
      <dgm:prSet presAssocID="{3A8CBBDE-7A2E-446B-8BCF-4762B26EAF65}" presName="hierChild3" presStyleCnt="0"/>
      <dgm:spPr/>
    </dgm:pt>
  </dgm:ptLst>
  <dgm:cxnLst>
    <dgm:cxn modelId="{D941AE7D-1774-49DF-948E-DD68BE1C24D0}" type="presOf" srcId="{B1FA0AE6-2CA2-48D5-8AD1-875F9011A3E0}" destId="{8A83A2DF-872A-4049-BF55-5E9DD7D9B5E3}" srcOrd="1" destOrd="0" presId="urn:microsoft.com/office/officeart/2008/layout/HalfCircleOrganizationChart"/>
    <dgm:cxn modelId="{9ED79AC5-A7CD-4F0D-A482-E42E46F8D7D6}" srcId="{D16B35FE-229E-42B7-830D-0F98D319446B}" destId="{3A8CBBDE-7A2E-446B-8BCF-4762B26EAF65}" srcOrd="0" destOrd="0" parTransId="{8561008A-6173-4C6F-BACD-47F8AAFEAB1D}" sibTransId="{9B867CAB-81B0-422A-A302-B52A460652F6}"/>
    <dgm:cxn modelId="{96235828-6EF5-4410-9A96-D72F762E5852}" srcId="{3A8CBBDE-7A2E-446B-8BCF-4762B26EAF65}" destId="{B4F9D54C-8346-4333-AE72-BCCA92E129A0}" srcOrd="0" destOrd="0" parTransId="{9EB947D1-54B9-4D5D-8CE1-165993D96205}" sibTransId="{C344DF1A-C792-4104-BFB5-DCABC842E4B8}"/>
    <dgm:cxn modelId="{F3E3A0BA-2BE4-4FAF-9D88-DC522244E6F3}" srcId="{3A8CBBDE-7A2E-446B-8BCF-4762B26EAF65}" destId="{2705C5D1-0B2E-47EB-BE5E-3E94ED120FC1}" srcOrd="2" destOrd="0" parTransId="{DD70EA83-DFD1-4CAA-B3F7-41148407DC26}" sibTransId="{30BE9638-13F6-4031-B9D6-58F1E2E856C0}"/>
    <dgm:cxn modelId="{6B89969D-9452-433B-9E42-3A408BDEA024}" type="presOf" srcId="{0150A5B3-6A38-4E32-B548-8A884E47CFE3}" destId="{A5E29AC0-AF4A-4331-8002-677930401CCA}" srcOrd="0" destOrd="0" presId="urn:microsoft.com/office/officeart/2008/layout/HalfCircleOrganizationChart"/>
    <dgm:cxn modelId="{6BA21052-1DEC-492E-81E9-9CE29E66DEC6}" type="presOf" srcId="{2705C5D1-0B2E-47EB-BE5E-3E94ED120FC1}" destId="{658FF863-3B91-489B-99E5-760DFCDD0630}" srcOrd="0" destOrd="0" presId="urn:microsoft.com/office/officeart/2008/layout/HalfCircleOrganizationChart"/>
    <dgm:cxn modelId="{5DE200EE-A08B-4517-BB9B-3A304A95A9D2}" type="presOf" srcId="{2705C5D1-0B2E-47EB-BE5E-3E94ED120FC1}" destId="{6C57F299-84BB-4737-91A2-39489D20A62E}" srcOrd="1" destOrd="0" presId="urn:microsoft.com/office/officeart/2008/layout/HalfCircleOrganizationChart"/>
    <dgm:cxn modelId="{D34F90A1-BDF2-40F7-ACBB-4CF082ADC7A0}" type="presOf" srcId="{B4F9D54C-8346-4333-AE72-BCCA92E129A0}" destId="{F075B1A3-3C1A-467B-A0C6-F0406CC020E5}" srcOrd="1" destOrd="0" presId="urn:microsoft.com/office/officeart/2008/layout/HalfCircleOrganizationChart"/>
    <dgm:cxn modelId="{CFF0887A-8565-49DC-8326-B4F74D220F85}" type="presOf" srcId="{C777E4F0-143B-42AD-85A7-F427871BB33F}" destId="{B977A3FE-8735-4AC1-8618-4ED050AB7E19}" srcOrd="0" destOrd="0" presId="urn:microsoft.com/office/officeart/2008/layout/HalfCircleOrganizationChart"/>
    <dgm:cxn modelId="{29AF9642-1E3B-449C-9A92-FC19E043535B}" type="presOf" srcId="{3A8CBBDE-7A2E-446B-8BCF-4762B26EAF65}" destId="{925AEDB6-CEFB-4E2F-8E65-3ABC4E718B28}" srcOrd="1" destOrd="0" presId="urn:microsoft.com/office/officeart/2008/layout/HalfCircleOrganizationChart"/>
    <dgm:cxn modelId="{B8724837-CE7D-4286-96DA-D3EEC8E41285}" srcId="{3A8CBBDE-7A2E-446B-8BCF-4762B26EAF65}" destId="{0150A5B3-6A38-4E32-B548-8A884E47CFE3}" srcOrd="3" destOrd="0" parTransId="{5D703B1D-EEC4-4882-94E9-A513E674F8FD}" sibTransId="{8F35420A-60A2-4EB7-BA8E-8751CF57CAB7}"/>
    <dgm:cxn modelId="{06638D57-DC18-4D04-918C-7BE1C0900F50}" type="presOf" srcId="{3A8CBBDE-7A2E-446B-8BCF-4762B26EAF65}" destId="{4EDBD7FA-0A69-4BC2-9DE6-5D1F09379387}" srcOrd="0" destOrd="0" presId="urn:microsoft.com/office/officeart/2008/layout/HalfCircleOrganizationChart"/>
    <dgm:cxn modelId="{C8366DDF-9251-4D96-A579-E04E3CD8EE3E}" type="presOf" srcId="{9EB947D1-54B9-4D5D-8CE1-165993D96205}" destId="{8065A52C-8A8D-4052-9D2E-76E79766B828}" srcOrd="0" destOrd="0" presId="urn:microsoft.com/office/officeart/2008/layout/HalfCircleOrganizationChart"/>
    <dgm:cxn modelId="{80737C96-0805-4B47-A451-042A2D9DEFF3}" type="presOf" srcId="{DD70EA83-DFD1-4CAA-B3F7-41148407DC26}" destId="{445D6CBB-64B2-42A4-9B36-7C8B2EDC6AC2}" srcOrd="0" destOrd="0" presId="urn:microsoft.com/office/officeart/2008/layout/HalfCircleOrganizationChart"/>
    <dgm:cxn modelId="{4FABA489-2654-4124-8DFA-26CBAB5CA129}" type="presOf" srcId="{D16B35FE-229E-42B7-830D-0F98D319446B}" destId="{6B5DB4BF-0C91-4A9E-A7F6-382B1F9BFFDA}" srcOrd="0" destOrd="0" presId="urn:microsoft.com/office/officeart/2008/layout/HalfCircleOrganizationChart"/>
    <dgm:cxn modelId="{82367BBB-65CD-44E4-943E-159B040F35E7}" type="presOf" srcId="{5D703B1D-EEC4-4882-94E9-A513E674F8FD}" destId="{3986F66A-E4AC-44B1-BA33-2E590B821DF7}" srcOrd="0" destOrd="0" presId="urn:microsoft.com/office/officeart/2008/layout/HalfCircleOrganizationChart"/>
    <dgm:cxn modelId="{E0914918-567D-4762-8DEC-BF5D2AFC1E88}" type="presOf" srcId="{B4F9D54C-8346-4333-AE72-BCCA92E129A0}" destId="{919B0D26-AA99-4DD0-AA8F-43F7699ED6D4}" srcOrd="0" destOrd="0" presId="urn:microsoft.com/office/officeart/2008/layout/HalfCircleOrganizationChart"/>
    <dgm:cxn modelId="{FF3E300C-C392-404C-B3B1-5AC56BA6FF19}" srcId="{3A8CBBDE-7A2E-446B-8BCF-4762B26EAF65}" destId="{B1FA0AE6-2CA2-48D5-8AD1-875F9011A3E0}" srcOrd="1" destOrd="0" parTransId="{C777E4F0-143B-42AD-85A7-F427871BB33F}" sibTransId="{2652B123-9B06-4792-A5BF-5229735CC912}"/>
    <dgm:cxn modelId="{0B534DED-CBD9-4657-A96E-3DE28DB68694}" type="presOf" srcId="{0150A5B3-6A38-4E32-B548-8A884E47CFE3}" destId="{6541DE7C-EB21-46E4-9FFA-B88FBE37655F}" srcOrd="1" destOrd="0" presId="urn:microsoft.com/office/officeart/2008/layout/HalfCircleOrganizationChart"/>
    <dgm:cxn modelId="{5B4CD12C-AE3E-4E03-B9C5-3AA8DBB80549}" type="presOf" srcId="{B1FA0AE6-2CA2-48D5-8AD1-875F9011A3E0}" destId="{42865E85-DE6B-4CED-A430-6AF7E5AF1668}" srcOrd="0" destOrd="0" presId="urn:microsoft.com/office/officeart/2008/layout/HalfCircleOrganizationChart"/>
    <dgm:cxn modelId="{D5B6279D-07F7-4267-8AEB-8E901841C415}" type="presParOf" srcId="{6B5DB4BF-0C91-4A9E-A7F6-382B1F9BFFDA}" destId="{C7503956-36F8-42EE-8562-DC8FF8D7E709}" srcOrd="0" destOrd="0" presId="urn:microsoft.com/office/officeart/2008/layout/HalfCircleOrganizationChart"/>
    <dgm:cxn modelId="{67BCA56E-B1F3-4AAD-817E-AE0B338D3B5A}" type="presParOf" srcId="{C7503956-36F8-42EE-8562-DC8FF8D7E709}" destId="{55EB4322-9231-4C3B-9CEC-976C398D7D55}" srcOrd="0" destOrd="0" presId="urn:microsoft.com/office/officeart/2008/layout/HalfCircleOrganizationChart"/>
    <dgm:cxn modelId="{0EA966EB-39D8-4F65-9D30-8C2FC603653F}" type="presParOf" srcId="{55EB4322-9231-4C3B-9CEC-976C398D7D55}" destId="{4EDBD7FA-0A69-4BC2-9DE6-5D1F09379387}" srcOrd="0" destOrd="0" presId="urn:microsoft.com/office/officeart/2008/layout/HalfCircleOrganizationChart"/>
    <dgm:cxn modelId="{9B9BB583-85AB-437D-A2B2-B01B50FE7825}" type="presParOf" srcId="{55EB4322-9231-4C3B-9CEC-976C398D7D55}" destId="{FA73550F-4DE8-419A-8471-19A175D64862}" srcOrd="1" destOrd="0" presId="urn:microsoft.com/office/officeart/2008/layout/HalfCircleOrganizationChart"/>
    <dgm:cxn modelId="{4538D783-45F7-4525-9CFC-EA4638646A9C}" type="presParOf" srcId="{55EB4322-9231-4C3B-9CEC-976C398D7D55}" destId="{D502C360-D984-4E71-91D0-F19A7E2487A8}" srcOrd="2" destOrd="0" presId="urn:microsoft.com/office/officeart/2008/layout/HalfCircleOrganizationChart"/>
    <dgm:cxn modelId="{E08F3310-585F-4361-8327-F4B718250E8F}" type="presParOf" srcId="{55EB4322-9231-4C3B-9CEC-976C398D7D55}" destId="{925AEDB6-CEFB-4E2F-8E65-3ABC4E718B28}" srcOrd="3" destOrd="0" presId="urn:microsoft.com/office/officeart/2008/layout/HalfCircleOrganizationChart"/>
    <dgm:cxn modelId="{346DA59C-1858-4BBD-B11F-665E519EA43C}" type="presParOf" srcId="{C7503956-36F8-42EE-8562-DC8FF8D7E709}" destId="{176A1E5A-1117-4FAF-AC2C-C4F629747FFB}" srcOrd="1" destOrd="0" presId="urn:microsoft.com/office/officeart/2008/layout/HalfCircleOrganizationChart"/>
    <dgm:cxn modelId="{0BB22B49-9CF0-4D22-BECE-F4E41A80FEBD}" type="presParOf" srcId="{176A1E5A-1117-4FAF-AC2C-C4F629747FFB}" destId="{8065A52C-8A8D-4052-9D2E-76E79766B828}" srcOrd="0" destOrd="0" presId="urn:microsoft.com/office/officeart/2008/layout/HalfCircleOrganizationChart"/>
    <dgm:cxn modelId="{F45DF7E6-D101-4ED0-B82E-D6C98B574BE8}" type="presParOf" srcId="{176A1E5A-1117-4FAF-AC2C-C4F629747FFB}" destId="{F852D714-85B0-46D2-969B-94E3979EC392}" srcOrd="1" destOrd="0" presId="urn:microsoft.com/office/officeart/2008/layout/HalfCircleOrganizationChart"/>
    <dgm:cxn modelId="{9911E89E-8C96-422D-B230-EF0E787CC071}" type="presParOf" srcId="{F852D714-85B0-46D2-969B-94E3979EC392}" destId="{94076253-DAF0-4026-B522-001E0DC457BA}" srcOrd="0" destOrd="0" presId="urn:microsoft.com/office/officeart/2008/layout/HalfCircleOrganizationChart"/>
    <dgm:cxn modelId="{94ABF424-6805-4356-9544-EC7E32A8F788}" type="presParOf" srcId="{94076253-DAF0-4026-B522-001E0DC457BA}" destId="{919B0D26-AA99-4DD0-AA8F-43F7699ED6D4}" srcOrd="0" destOrd="0" presId="urn:microsoft.com/office/officeart/2008/layout/HalfCircleOrganizationChart"/>
    <dgm:cxn modelId="{34590203-B2C2-43B0-A73A-77D0AAC1A444}" type="presParOf" srcId="{94076253-DAF0-4026-B522-001E0DC457BA}" destId="{C881B3A6-C032-493E-8919-7DF7FDBD59E5}" srcOrd="1" destOrd="0" presId="urn:microsoft.com/office/officeart/2008/layout/HalfCircleOrganizationChart"/>
    <dgm:cxn modelId="{E669A49C-AF64-41BD-842E-E2E4116AF0CB}" type="presParOf" srcId="{94076253-DAF0-4026-B522-001E0DC457BA}" destId="{6E7F4783-B527-4E2F-ADCA-FDC2BB91BD33}" srcOrd="2" destOrd="0" presId="urn:microsoft.com/office/officeart/2008/layout/HalfCircleOrganizationChart"/>
    <dgm:cxn modelId="{5D9B54CE-FF74-4EA2-8A1C-4DBF5B57D641}" type="presParOf" srcId="{94076253-DAF0-4026-B522-001E0DC457BA}" destId="{F075B1A3-3C1A-467B-A0C6-F0406CC020E5}" srcOrd="3" destOrd="0" presId="urn:microsoft.com/office/officeart/2008/layout/HalfCircleOrganizationChart"/>
    <dgm:cxn modelId="{FD10CBDC-F98F-45A8-B0A5-D3B39C34BA44}" type="presParOf" srcId="{F852D714-85B0-46D2-969B-94E3979EC392}" destId="{49405ADF-EF60-4C2C-B859-19667A79FBA5}" srcOrd="1" destOrd="0" presId="urn:microsoft.com/office/officeart/2008/layout/HalfCircleOrganizationChart"/>
    <dgm:cxn modelId="{1D86F0D6-F000-4FE5-AF9E-3165461946A8}" type="presParOf" srcId="{F852D714-85B0-46D2-969B-94E3979EC392}" destId="{AD9333D8-E7AB-4B9D-AAB2-B98972C99325}" srcOrd="2" destOrd="0" presId="urn:microsoft.com/office/officeart/2008/layout/HalfCircleOrganizationChart"/>
    <dgm:cxn modelId="{FB632DA6-D40F-4890-9422-F4B466D7D4FD}" type="presParOf" srcId="{176A1E5A-1117-4FAF-AC2C-C4F629747FFB}" destId="{B977A3FE-8735-4AC1-8618-4ED050AB7E19}" srcOrd="2" destOrd="0" presId="urn:microsoft.com/office/officeart/2008/layout/HalfCircleOrganizationChart"/>
    <dgm:cxn modelId="{FD16C01F-CB55-4247-AC17-684437F38C61}" type="presParOf" srcId="{176A1E5A-1117-4FAF-AC2C-C4F629747FFB}" destId="{22D7F42B-50EB-4EA1-A3B0-5B5FA93D1A00}" srcOrd="3" destOrd="0" presId="urn:microsoft.com/office/officeart/2008/layout/HalfCircleOrganizationChart"/>
    <dgm:cxn modelId="{2B187117-6DD7-4886-8B88-27E5C0D36842}" type="presParOf" srcId="{22D7F42B-50EB-4EA1-A3B0-5B5FA93D1A00}" destId="{AC3BEA07-19A4-4C59-920D-CEBBB71E6FAE}" srcOrd="0" destOrd="0" presId="urn:microsoft.com/office/officeart/2008/layout/HalfCircleOrganizationChart"/>
    <dgm:cxn modelId="{DF2CF6BA-1528-44E1-9CE5-159BE833BE75}" type="presParOf" srcId="{AC3BEA07-19A4-4C59-920D-CEBBB71E6FAE}" destId="{42865E85-DE6B-4CED-A430-6AF7E5AF1668}" srcOrd="0" destOrd="0" presId="urn:microsoft.com/office/officeart/2008/layout/HalfCircleOrganizationChart"/>
    <dgm:cxn modelId="{6935A0AD-5762-4BEC-8C5B-61AF3A988E64}" type="presParOf" srcId="{AC3BEA07-19A4-4C59-920D-CEBBB71E6FAE}" destId="{CA0DA06D-4E81-48C2-B540-F1CF9DE0752B}" srcOrd="1" destOrd="0" presId="urn:microsoft.com/office/officeart/2008/layout/HalfCircleOrganizationChart"/>
    <dgm:cxn modelId="{7A6E119B-BFE3-413D-8B87-E7EE22146E3F}" type="presParOf" srcId="{AC3BEA07-19A4-4C59-920D-CEBBB71E6FAE}" destId="{9E18BEB8-A07B-4F59-99FA-5FD0D1E2C1B2}" srcOrd="2" destOrd="0" presId="urn:microsoft.com/office/officeart/2008/layout/HalfCircleOrganizationChart"/>
    <dgm:cxn modelId="{B7CD3753-FA6F-4424-A76D-2C3B191932DB}" type="presParOf" srcId="{AC3BEA07-19A4-4C59-920D-CEBBB71E6FAE}" destId="{8A83A2DF-872A-4049-BF55-5E9DD7D9B5E3}" srcOrd="3" destOrd="0" presId="urn:microsoft.com/office/officeart/2008/layout/HalfCircleOrganizationChart"/>
    <dgm:cxn modelId="{2B308523-F6BF-4A03-BDF5-7F2E3F1387C2}" type="presParOf" srcId="{22D7F42B-50EB-4EA1-A3B0-5B5FA93D1A00}" destId="{2ED3D699-2E11-4693-B6BF-336AE66AB394}" srcOrd="1" destOrd="0" presId="urn:microsoft.com/office/officeart/2008/layout/HalfCircleOrganizationChart"/>
    <dgm:cxn modelId="{B9ACFAE6-92BF-416F-9CA1-C6C8E9E4E373}" type="presParOf" srcId="{22D7F42B-50EB-4EA1-A3B0-5B5FA93D1A00}" destId="{D768A388-19F6-4F05-A233-AB88167C699B}" srcOrd="2" destOrd="0" presId="urn:microsoft.com/office/officeart/2008/layout/HalfCircleOrganizationChart"/>
    <dgm:cxn modelId="{4B8AD4D2-A68D-408D-85F2-0594DD4D125A}" type="presParOf" srcId="{176A1E5A-1117-4FAF-AC2C-C4F629747FFB}" destId="{445D6CBB-64B2-42A4-9B36-7C8B2EDC6AC2}" srcOrd="4" destOrd="0" presId="urn:microsoft.com/office/officeart/2008/layout/HalfCircleOrganizationChart"/>
    <dgm:cxn modelId="{E87D9EBF-A1F8-4B0B-BFF7-6FC9340314D6}" type="presParOf" srcId="{176A1E5A-1117-4FAF-AC2C-C4F629747FFB}" destId="{332CCDDA-153E-466F-9BD9-CD54134B071E}" srcOrd="5" destOrd="0" presId="urn:microsoft.com/office/officeart/2008/layout/HalfCircleOrganizationChart"/>
    <dgm:cxn modelId="{34E2E8AE-ED01-46B3-BB79-5EABF0132801}" type="presParOf" srcId="{332CCDDA-153E-466F-9BD9-CD54134B071E}" destId="{D14B7DE0-BD39-41F7-A2D0-C41FC90BA6C0}" srcOrd="0" destOrd="0" presId="urn:microsoft.com/office/officeart/2008/layout/HalfCircleOrganizationChart"/>
    <dgm:cxn modelId="{23F836D7-061E-4829-A898-6768E8347A21}" type="presParOf" srcId="{D14B7DE0-BD39-41F7-A2D0-C41FC90BA6C0}" destId="{658FF863-3B91-489B-99E5-760DFCDD0630}" srcOrd="0" destOrd="0" presId="urn:microsoft.com/office/officeart/2008/layout/HalfCircleOrganizationChart"/>
    <dgm:cxn modelId="{70BAF90D-5570-4D1D-9B93-FE3AE91FDB83}" type="presParOf" srcId="{D14B7DE0-BD39-41F7-A2D0-C41FC90BA6C0}" destId="{669724F8-2902-427E-88AF-91447BD2B72E}" srcOrd="1" destOrd="0" presId="urn:microsoft.com/office/officeart/2008/layout/HalfCircleOrganizationChart"/>
    <dgm:cxn modelId="{6D602718-EBAA-4966-B856-FB3BC8F688FA}" type="presParOf" srcId="{D14B7DE0-BD39-41F7-A2D0-C41FC90BA6C0}" destId="{6B595066-BDEB-46EF-AD79-D32BA18330E2}" srcOrd="2" destOrd="0" presId="urn:microsoft.com/office/officeart/2008/layout/HalfCircleOrganizationChart"/>
    <dgm:cxn modelId="{435D4FF9-C107-4D00-B091-C3C6EA4BDBB0}" type="presParOf" srcId="{D14B7DE0-BD39-41F7-A2D0-C41FC90BA6C0}" destId="{6C57F299-84BB-4737-91A2-39489D20A62E}" srcOrd="3" destOrd="0" presId="urn:microsoft.com/office/officeart/2008/layout/HalfCircleOrganizationChart"/>
    <dgm:cxn modelId="{60313E3E-EBAB-462D-9356-454D22C2D5DF}" type="presParOf" srcId="{332CCDDA-153E-466F-9BD9-CD54134B071E}" destId="{5701E2B4-43C6-4270-AA7E-94B109CF3540}" srcOrd="1" destOrd="0" presId="urn:microsoft.com/office/officeart/2008/layout/HalfCircleOrganizationChart"/>
    <dgm:cxn modelId="{23314ED5-AF33-4590-868A-E264C7C637D2}" type="presParOf" srcId="{332CCDDA-153E-466F-9BD9-CD54134B071E}" destId="{BCE75764-AA73-4601-B7F4-82FFB44BEAE1}" srcOrd="2" destOrd="0" presId="urn:microsoft.com/office/officeart/2008/layout/HalfCircleOrganizationChart"/>
    <dgm:cxn modelId="{C382F445-A3B4-436E-92A5-71B4B4E621CF}" type="presParOf" srcId="{176A1E5A-1117-4FAF-AC2C-C4F629747FFB}" destId="{3986F66A-E4AC-44B1-BA33-2E590B821DF7}" srcOrd="6" destOrd="0" presId="urn:microsoft.com/office/officeart/2008/layout/HalfCircleOrganizationChart"/>
    <dgm:cxn modelId="{DADEDCEA-E42D-412B-94D5-AF011706B4A9}" type="presParOf" srcId="{176A1E5A-1117-4FAF-AC2C-C4F629747FFB}" destId="{9F1C1C31-2A26-418D-8089-8C00E254CF1F}" srcOrd="7" destOrd="0" presId="urn:microsoft.com/office/officeart/2008/layout/HalfCircleOrganizationChart"/>
    <dgm:cxn modelId="{AB7DAF9D-02B7-473F-8C0E-64DDB5D84FC8}" type="presParOf" srcId="{9F1C1C31-2A26-418D-8089-8C00E254CF1F}" destId="{2FA33596-5F81-4325-9C63-D867DD8138E7}" srcOrd="0" destOrd="0" presId="urn:microsoft.com/office/officeart/2008/layout/HalfCircleOrganizationChart"/>
    <dgm:cxn modelId="{166A0E3F-A649-4A23-B483-E27D29A58D0F}" type="presParOf" srcId="{2FA33596-5F81-4325-9C63-D867DD8138E7}" destId="{A5E29AC0-AF4A-4331-8002-677930401CCA}" srcOrd="0" destOrd="0" presId="urn:microsoft.com/office/officeart/2008/layout/HalfCircleOrganizationChart"/>
    <dgm:cxn modelId="{C3D6CC5A-6401-41A4-A2A1-F47540A4E337}" type="presParOf" srcId="{2FA33596-5F81-4325-9C63-D867DD8138E7}" destId="{47F323F8-8259-4ADD-A21F-B066988C1DFE}" srcOrd="1" destOrd="0" presId="urn:microsoft.com/office/officeart/2008/layout/HalfCircleOrganizationChart"/>
    <dgm:cxn modelId="{7C412BB6-EA7E-492E-A594-A8CD0936CCE9}" type="presParOf" srcId="{2FA33596-5F81-4325-9C63-D867DD8138E7}" destId="{61E055D8-14D9-4E8F-858F-EE0D876D7C0B}" srcOrd="2" destOrd="0" presId="urn:microsoft.com/office/officeart/2008/layout/HalfCircleOrganizationChart"/>
    <dgm:cxn modelId="{E8171991-9E0A-4A44-9E7A-90C9458A23AC}" type="presParOf" srcId="{2FA33596-5F81-4325-9C63-D867DD8138E7}" destId="{6541DE7C-EB21-46E4-9FFA-B88FBE37655F}" srcOrd="3" destOrd="0" presId="urn:microsoft.com/office/officeart/2008/layout/HalfCircleOrganizationChart"/>
    <dgm:cxn modelId="{D3464D37-07C9-489F-9E55-A41234AAAC1B}" type="presParOf" srcId="{9F1C1C31-2A26-418D-8089-8C00E254CF1F}" destId="{1083E146-7379-47E9-8B58-CB1B62AC2560}" srcOrd="1" destOrd="0" presId="urn:microsoft.com/office/officeart/2008/layout/HalfCircleOrganizationChart"/>
    <dgm:cxn modelId="{1965FFC0-86E1-4778-BFDF-4E988D405D0B}" type="presParOf" srcId="{9F1C1C31-2A26-418D-8089-8C00E254CF1F}" destId="{4B60C017-081C-4A82-89DF-97ED62BDFB24}" srcOrd="2" destOrd="0" presId="urn:microsoft.com/office/officeart/2008/layout/HalfCircleOrganizationChart"/>
    <dgm:cxn modelId="{DAECA87B-B89B-4624-8E5D-CBC92500443D}" type="presParOf" srcId="{C7503956-36F8-42EE-8562-DC8FF8D7E709}" destId="{14B06E6E-98A0-4D94-A2C9-72F0478BA28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F7700-01C4-4667-9EAF-AE5E62EDBAB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F2D1EC-06DC-4137-AA22-7736DAF0449F}">
      <dgm:prSet phldrT="[Texto]" custT="1"/>
      <dgm:spPr/>
      <dgm:t>
        <a:bodyPr/>
        <a:lstStyle/>
        <a:p>
          <a:r>
            <a:rPr lang="es-ES" sz="1200" b="1" dirty="0"/>
            <a:t>Ley 9/79 </a:t>
          </a:r>
          <a:r>
            <a:rPr lang="es-ES" sz="1200" dirty="0"/>
            <a:t>Título III Salud Ocupacional Art 111, en todo lugar de trabajo se establecerá un Programa SO.</a:t>
          </a:r>
          <a:endParaRPr lang="es-CO" sz="1200" dirty="0"/>
        </a:p>
      </dgm:t>
    </dgm:pt>
    <dgm:pt modelId="{70020EBD-5EBC-4B7E-B7E1-ADF9F28161BF}" type="parTrans" cxnId="{66A19FE3-E8A8-4779-B564-375001560E0E}">
      <dgm:prSet/>
      <dgm:spPr/>
      <dgm:t>
        <a:bodyPr/>
        <a:lstStyle/>
        <a:p>
          <a:endParaRPr lang="es-CO" sz="2000"/>
        </a:p>
      </dgm:t>
    </dgm:pt>
    <dgm:pt modelId="{AECA6A94-80B7-4BC9-BA67-D3CAD065A1F5}" type="sibTrans" cxnId="{66A19FE3-E8A8-4779-B564-375001560E0E}">
      <dgm:prSet/>
      <dgm:spPr/>
      <dgm:t>
        <a:bodyPr/>
        <a:lstStyle/>
        <a:p>
          <a:endParaRPr lang="es-CO" sz="2000"/>
        </a:p>
      </dgm:t>
    </dgm:pt>
    <dgm:pt modelId="{90A709C1-AAD3-4B80-8C1F-469179869E41}">
      <dgm:prSet phldrT="[Texto]" custT="1"/>
      <dgm:spPr/>
      <dgm:t>
        <a:bodyPr/>
        <a:lstStyle/>
        <a:p>
          <a:r>
            <a:rPr lang="es-ES" sz="1200" b="1" dirty="0"/>
            <a:t>Decreto 614/84</a:t>
          </a:r>
          <a:r>
            <a:rPr lang="es-ES" sz="1200" dirty="0"/>
            <a:t> Art 28,29 y 30 se establece la obligación de adelantar Programas de Salud Ocupacional</a:t>
          </a:r>
          <a:endParaRPr lang="es-CO" sz="1200" dirty="0"/>
        </a:p>
      </dgm:t>
    </dgm:pt>
    <dgm:pt modelId="{23E05926-954C-4BB6-9153-425554F78B55}" type="parTrans" cxnId="{77508FF1-61D5-4305-9A52-162C96BFD3E7}">
      <dgm:prSet/>
      <dgm:spPr/>
      <dgm:t>
        <a:bodyPr/>
        <a:lstStyle/>
        <a:p>
          <a:endParaRPr lang="es-CO" sz="2000"/>
        </a:p>
      </dgm:t>
    </dgm:pt>
    <dgm:pt modelId="{980A795C-A46D-488E-A3A2-628165A9EC58}" type="sibTrans" cxnId="{77508FF1-61D5-4305-9A52-162C96BFD3E7}">
      <dgm:prSet/>
      <dgm:spPr/>
      <dgm:t>
        <a:bodyPr/>
        <a:lstStyle/>
        <a:p>
          <a:endParaRPr lang="es-CO" sz="2000"/>
        </a:p>
      </dgm:t>
    </dgm:pt>
    <dgm:pt modelId="{F764DC71-2137-41AB-B51B-DF6620FAC908}">
      <dgm:prSet phldrT="[Texto]" custT="1"/>
      <dgm:spPr/>
      <dgm:t>
        <a:bodyPr/>
        <a:lstStyle/>
        <a:p>
          <a:r>
            <a:rPr lang="es-ES" sz="1200" b="1" dirty="0"/>
            <a:t>Resolución 1016/89 </a:t>
          </a:r>
          <a:r>
            <a:rPr lang="es-ES" sz="1200" dirty="0"/>
            <a:t>se reglamenta la organización, funcionamiento y forma de los programas de SO</a:t>
          </a:r>
          <a:endParaRPr lang="es-CO" sz="1200" dirty="0"/>
        </a:p>
      </dgm:t>
    </dgm:pt>
    <dgm:pt modelId="{5F7ACE6C-5B59-4ADC-864C-A76D0F468CC6}" type="parTrans" cxnId="{3EA342D9-8DAB-4155-9AC5-E3E5AA6739D1}">
      <dgm:prSet/>
      <dgm:spPr/>
      <dgm:t>
        <a:bodyPr/>
        <a:lstStyle/>
        <a:p>
          <a:endParaRPr lang="es-CO" sz="2000"/>
        </a:p>
      </dgm:t>
    </dgm:pt>
    <dgm:pt modelId="{2A0C5F22-1C74-4D1A-9841-507022391A95}" type="sibTrans" cxnId="{3EA342D9-8DAB-4155-9AC5-E3E5AA6739D1}">
      <dgm:prSet/>
      <dgm:spPr/>
      <dgm:t>
        <a:bodyPr/>
        <a:lstStyle/>
        <a:p>
          <a:endParaRPr lang="es-CO" sz="2000"/>
        </a:p>
      </dgm:t>
    </dgm:pt>
    <dgm:pt modelId="{A63CDFE3-98A0-4771-8581-77781540B29B}">
      <dgm:prSet custT="1"/>
      <dgm:spPr/>
      <dgm:t>
        <a:bodyPr/>
        <a:lstStyle/>
        <a:p>
          <a:r>
            <a:rPr lang="es-ES" sz="1200" b="1" dirty="0"/>
            <a:t>Ley 1565/12 </a:t>
          </a:r>
          <a:r>
            <a:rPr lang="es-ES" sz="1200" dirty="0"/>
            <a:t>Art1 estableció que el programa SO se entenderá como SG-SST</a:t>
          </a:r>
          <a:endParaRPr lang="es-CO" sz="1200" dirty="0"/>
        </a:p>
      </dgm:t>
    </dgm:pt>
    <dgm:pt modelId="{1DD7505A-4CDF-46C2-9471-FD82E3F4E20B}" type="parTrans" cxnId="{AC2EC655-B454-4744-BD96-9FE07074407E}">
      <dgm:prSet/>
      <dgm:spPr/>
      <dgm:t>
        <a:bodyPr/>
        <a:lstStyle/>
        <a:p>
          <a:endParaRPr lang="es-CO" sz="2000"/>
        </a:p>
      </dgm:t>
    </dgm:pt>
    <dgm:pt modelId="{82D6BC5D-7D18-4A64-9B8B-348F149C1E8B}" type="sibTrans" cxnId="{AC2EC655-B454-4744-BD96-9FE07074407E}">
      <dgm:prSet/>
      <dgm:spPr/>
      <dgm:t>
        <a:bodyPr/>
        <a:lstStyle/>
        <a:p>
          <a:endParaRPr lang="es-CO" sz="2000"/>
        </a:p>
      </dgm:t>
    </dgm:pt>
    <dgm:pt modelId="{AA5957DE-1188-48ED-A6C9-35BF419C62D0}">
      <dgm:prSet custT="1"/>
      <dgm:spPr/>
      <dgm:t>
        <a:bodyPr/>
        <a:lstStyle/>
        <a:p>
          <a:r>
            <a:rPr lang="es-ES" sz="1200" b="1" dirty="0"/>
            <a:t>Decreto 1443/14 </a:t>
          </a:r>
          <a:r>
            <a:rPr lang="es-ES" sz="1200" dirty="0"/>
            <a:t>se dictan disposiciones para la implementación del SG-SST</a:t>
          </a:r>
          <a:endParaRPr lang="es-CO" sz="1200" dirty="0"/>
        </a:p>
      </dgm:t>
    </dgm:pt>
    <dgm:pt modelId="{64B82E87-84AB-4F99-BD26-8C7482D9FA08}" type="parTrans" cxnId="{2D944AE6-2C4E-4AC8-A742-2276F5A9310B}">
      <dgm:prSet/>
      <dgm:spPr/>
      <dgm:t>
        <a:bodyPr/>
        <a:lstStyle/>
        <a:p>
          <a:endParaRPr lang="es-CO" sz="2000"/>
        </a:p>
      </dgm:t>
    </dgm:pt>
    <dgm:pt modelId="{22BAEC3F-639E-4E45-9EB5-A310F26585CF}" type="sibTrans" cxnId="{2D944AE6-2C4E-4AC8-A742-2276F5A9310B}">
      <dgm:prSet/>
      <dgm:spPr/>
      <dgm:t>
        <a:bodyPr/>
        <a:lstStyle/>
        <a:p>
          <a:endParaRPr lang="es-CO" sz="2000"/>
        </a:p>
      </dgm:t>
    </dgm:pt>
    <dgm:pt modelId="{2B2BA924-D122-4108-8B76-3E6C2B40FB4F}">
      <dgm:prSet custT="1"/>
      <dgm:spPr/>
      <dgm:t>
        <a:bodyPr/>
        <a:lstStyle/>
        <a:p>
          <a:r>
            <a:rPr lang="es-ES" sz="1200" b="1" dirty="0"/>
            <a:t>Decreto 1072/15 </a:t>
          </a:r>
          <a:r>
            <a:rPr lang="es-ES" sz="1200" dirty="0"/>
            <a:t>Por medio del cual se expide el Decreto Único Reglamentario del Sector Trabajo Libro 2, Parte 2, Título 4, Capítulo 6</a:t>
          </a:r>
          <a:endParaRPr lang="es-CO" sz="1200" dirty="0"/>
        </a:p>
      </dgm:t>
    </dgm:pt>
    <dgm:pt modelId="{D8590048-8092-47E7-AA14-FF808577176F}" type="parTrans" cxnId="{4C69C9A5-902E-4FB4-B721-75BA536AEEBA}">
      <dgm:prSet/>
      <dgm:spPr/>
      <dgm:t>
        <a:bodyPr/>
        <a:lstStyle/>
        <a:p>
          <a:endParaRPr lang="es-CO" sz="2000"/>
        </a:p>
      </dgm:t>
    </dgm:pt>
    <dgm:pt modelId="{F109F9C9-6B02-4506-80F2-2D1EB49457B2}" type="sibTrans" cxnId="{4C69C9A5-902E-4FB4-B721-75BA536AEEBA}">
      <dgm:prSet/>
      <dgm:spPr/>
      <dgm:t>
        <a:bodyPr/>
        <a:lstStyle/>
        <a:p>
          <a:endParaRPr lang="es-CO" sz="2000"/>
        </a:p>
      </dgm:t>
    </dgm:pt>
    <dgm:pt modelId="{9ECFAD81-4468-4F4B-9EAB-1C758329DD67}">
      <dgm:prSet custT="1"/>
      <dgm:spPr/>
      <dgm:t>
        <a:bodyPr/>
        <a:lstStyle/>
        <a:p>
          <a:r>
            <a:rPr lang="es-ES" sz="1200" b="1" dirty="0"/>
            <a:t>Decreto 472/15 </a:t>
          </a:r>
          <a:r>
            <a:rPr lang="es-ES" sz="1200" dirty="0">
              <a:latin typeface="Candara" pitchFamily="34" charset="0"/>
            </a:rPr>
            <a:t>Por el cual se reglamentan los criterios de graduación de las multas por infracción a las normas de Seguridad y Salud en el Trabajo y Riegos Laborales</a:t>
          </a:r>
          <a:endParaRPr lang="es-CO" sz="1200" dirty="0"/>
        </a:p>
      </dgm:t>
    </dgm:pt>
    <dgm:pt modelId="{A483AD06-5E6C-4BAD-B1C2-40FB322C517D}" type="parTrans" cxnId="{B99B5A9F-FA3E-45F6-82A0-560AE898EB27}">
      <dgm:prSet/>
      <dgm:spPr/>
      <dgm:t>
        <a:bodyPr/>
        <a:lstStyle/>
        <a:p>
          <a:endParaRPr lang="es-CO" sz="2000"/>
        </a:p>
      </dgm:t>
    </dgm:pt>
    <dgm:pt modelId="{A173933E-D703-49B8-9C57-8CB9531C3FEE}" type="sibTrans" cxnId="{B99B5A9F-FA3E-45F6-82A0-560AE898EB27}">
      <dgm:prSet/>
      <dgm:spPr/>
      <dgm:t>
        <a:bodyPr/>
        <a:lstStyle/>
        <a:p>
          <a:endParaRPr lang="es-CO" sz="2000"/>
        </a:p>
      </dgm:t>
    </dgm:pt>
    <dgm:pt modelId="{D28D0DE0-10C3-4B79-B7B5-26CDF9DD55D8}">
      <dgm:prSet custT="1"/>
      <dgm:spPr/>
      <dgm:t>
        <a:bodyPr/>
        <a:lstStyle/>
        <a:p>
          <a:r>
            <a:rPr lang="es-ES" sz="1200" b="1" dirty="0"/>
            <a:t>Decreto 171/16 </a:t>
          </a:r>
          <a:r>
            <a:rPr lang="es-ES" sz="1200" dirty="0">
              <a:latin typeface="Candara" pitchFamily="34" charset="0"/>
            </a:rPr>
            <a:t>Comunica</a:t>
          </a:r>
          <a:r>
            <a:rPr lang="es-CO" sz="1200" dirty="0">
              <a:latin typeface="Candara" pitchFamily="34" charset="0"/>
            </a:rPr>
            <a:t> la ampliación de la fecha para cumplir con la implementación del Decreto 1072 Sistema de Seguridad y Salud en el Trabajo</a:t>
          </a:r>
          <a:endParaRPr lang="es-CO" sz="1200" dirty="0"/>
        </a:p>
      </dgm:t>
    </dgm:pt>
    <dgm:pt modelId="{9C85B565-9F8A-4718-B13E-11F9049EBE38}" type="parTrans" cxnId="{0C05679B-EFB8-4CAB-A3C5-89E4B6E95779}">
      <dgm:prSet/>
      <dgm:spPr/>
      <dgm:t>
        <a:bodyPr/>
        <a:lstStyle/>
        <a:p>
          <a:endParaRPr lang="es-CO" sz="2000"/>
        </a:p>
      </dgm:t>
    </dgm:pt>
    <dgm:pt modelId="{2CFC5DB1-F1A9-44BB-8859-0453079C0591}" type="sibTrans" cxnId="{0C05679B-EFB8-4CAB-A3C5-89E4B6E95779}">
      <dgm:prSet/>
      <dgm:spPr/>
      <dgm:t>
        <a:bodyPr/>
        <a:lstStyle/>
        <a:p>
          <a:endParaRPr lang="es-CO" sz="2000"/>
        </a:p>
      </dgm:t>
    </dgm:pt>
    <dgm:pt modelId="{9FDC8C18-EA49-40A7-8414-CBA86FEA7F72}" type="pres">
      <dgm:prSet presAssocID="{F9AF7700-01C4-4667-9EAF-AE5E62EDBAB5}" presName="Name0" presStyleCnt="0">
        <dgm:presLayoutVars>
          <dgm:dir/>
          <dgm:resizeHandles val="exact"/>
        </dgm:presLayoutVars>
      </dgm:prSet>
      <dgm:spPr/>
    </dgm:pt>
    <dgm:pt modelId="{5E341ED6-CF0A-49B3-8937-B1F3469ECFB2}" type="pres">
      <dgm:prSet presAssocID="{F9AF7700-01C4-4667-9EAF-AE5E62EDBAB5}" presName="arrow" presStyleLbl="bgShp" presStyleIdx="0" presStyleCnt="1"/>
      <dgm:spPr/>
    </dgm:pt>
    <dgm:pt modelId="{0018AE59-359E-4730-A19D-B911AF807074}" type="pres">
      <dgm:prSet presAssocID="{F9AF7700-01C4-4667-9EAF-AE5E62EDBAB5}" presName="points" presStyleCnt="0"/>
      <dgm:spPr/>
    </dgm:pt>
    <dgm:pt modelId="{EB7E0E77-F34F-493A-AB12-84CAC4756A1E}" type="pres">
      <dgm:prSet presAssocID="{75F2D1EC-06DC-4137-AA22-7736DAF0449F}" presName="compositeA" presStyleCnt="0"/>
      <dgm:spPr/>
    </dgm:pt>
    <dgm:pt modelId="{57027DBD-9B86-4664-927F-F0E498607FB7}" type="pres">
      <dgm:prSet presAssocID="{75F2D1EC-06DC-4137-AA22-7736DAF0449F}" presName="textA" presStyleLbl="revTx" presStyleIdx="0" presStyleCnt="8">
        <dgm:presLayoutVars>
          <dgm:bulletEnabled val="1"/>
        </dgm:presLayoutVars>
      </dgm:prSet>
      <dgm:spPr/>
    </dgm:pt>
    <dgm:pt modelId="{C1473612-035D-4C54-BDBD-4FA9E8EF48A8}" type="pres">
      <dgm:prSet presAssocID="{75F2D1EC-06DC-4137-AA22-7736DAF0449F}" presName="circleA" presStyleLbl="node1" presStyleIdx="0" presStyleCnt="8"/>
      <dgm:spPr/>
    </dgm:pt>
    <dgm:pt modelId="{B803742D-BA67-44BF-9353-14956F99EB50}" type="pres">
      <dgm:prSet presAssocID="{75F2D1EC-06DC-4137-AA22-7736DAF0449F}" presName="spaceA" presStyleCnt="0"/>
      <dgm:spPr/>
    </dgm:pt>
    <dgm:pt modelId="{EBAE1BBA-2BB8-4F0C-9230-3314F89CD612}" type="pres">
      <dgm:prSet presAssocID="{AECA6A94-80B7-4BC9-BA67-D3CAD065A1F5}" presName="space" presStyleCnt="0"/>
      <dgm:spPr/>
    </dgm:pt>
    <dgm:pt modelId="{E313B5F5-76A7-4521-AF77-6496F0FF1369}" type="pres">
      <dgm:prSet presAssocID="{90A709C1-AAD3-4B80-8C1F-469179869E41}" presName="compositeB" presStyleCnt="0"/>
      <dgm:spPr/>
    </dgm:pt>
    <dgm:pt modelId="{89F2291B-C202-4CAE-82B4-2D8A5922AA14}" type="pres">
      <dgm:prSet presAssocID="{90A709C1-AAD3-4B80-8C1F-469179869E41}" presName="textB" presStyleLbl="revTx" presStyleIdx="1" presStyleCnt="8">
        <dgm:presLayoutVars>
          <dgm:bulletEnabled val="1"/>
        </dgm:presLayoutVars>
      </dgm:prSet>
      <dgm:spPr/>
    </dgm:pt>
    <dgm:pt modelId="{EA9DB85D-F5E7-45B2-829A-F99CED23B0C7}" type="pres">
      <dgm:prSet presAssocID="{90A709C1-AAD3-4B80-8C1F-469179869E41}" presName="circleB" presStyleLbl="node1" presStyleIdx="1" presStyleCnt="8"/>
      <dgm:spPr/>
    </dgm:pt>
    <dgm:pt modelId="{CA0129C0-48CA-472F-AC6D-1D6B94381879}" type="pres">
      <dgm:prSet presAssocID="{90A709C1-AAD3-4B80-8C1F-469179869E41}" presName="spaceB" presStyleCnt="0"/>
      <dgm:spPr/>
    </dgm:pt>
    <dgm:pt modelId="{554A7CC7-353C-41BB-A1F5-97104726B731}" type="pres">
      <dgm:prSet presAssocID="{980A795C-A46D-488E-A3A2-628165A9EC58}" presName="space" presStyleCnt="0"/>
      <dgm:spPr/>
    </dgm:pt>
    <dgm:pt modelId="{E18A2BD8-85F0-4629-A0C3-6E5A28A9FEA4}" type="pres">
      <dgm:prSet presAssocID="{F764DC71-2137-41AB-B51B-DF6620FAC908}" presName="compositeA" presStyleCnt="0"/>
      <dgm:spPr/>
    </dgm:pt>
    <dgm:pt modelId="{10C5D93B-46C7-4B41-8154-1BD39F4183DE}" type="pres">
      <dgm:prSet presAssocID="{F764DC71-2137-41AB-B51B-DF6620FAC908}" presName="textA" presStyleLbl="revTx" presStyleIdx="2" presStyleCnt="8">
        <dgm:presLayoutVars>
          <dgm:bulletEnabled val="1"/>
        </dgm:presLayoutVars>
      </dgm:prSet>
      <dgm:spPr/>
    </dgm:pt>
    <dgm:pt modelId="{65DFE2EF-4596-40A0-A9C3-FB8D126B1A1C}" type="pres">
      <dgm:prSet presAssocID="{F764DC71-2137-41AB-B51B-DF6620FAC908}" presName="circleA" presStyleLbl="node1" presStyleIdx="2" presStyleCnt="8"/>
      <dgm:spPr/>
    </dgm:pt>
    <dgm:pt modelId="{1F9BA921-D75A-4881-BC45-862F9B3427CD}" type="pres">
      <dgm:prSet presAssocID="{F764DC71-2137-41AB-B51B-DF6620FAC908}" presName="spaceA" presStyleCnt="0"/>
      <dgm:spPr/>
    </dgm:pt>
    <dgm:pt modelId="{9E92C284-4533-469C-AD6A-7B2626A2023C}" type="pres">
      <dgm:prSet presAssocID="{2A0C5F22-1C74-4D1A-9841-507022391A95}" presName="space" presStyleCnt="0"/>
      <dgm:spPr/>
    </dgm:pt>
    <dgm:pt modelId="{0602EA02-9DC1-477B-8051-2325F03AA1B2}" type="pres">
      <dgm:prSet presAssocID="{A63CDFE3-98A0-4771-8581-77781540B29B}" presName="compositeB" presStyleCnt="0"/>
      <dgm:spPr/>
    </dgm:pt>
    <dgm:pt modelId="{D643CD35-85AF-420A-BE3F-517534949CCC}" type="pres">
      <dgm:prSet presAssocID="{A63CDFE3-98A0-4771-8581-77781540B29B}" presName="textB" presStyleLbl="revTx" presStyleIdx="3" presStyleCnt="8">
        <dgm:presLayoutVars>
          <dgm:bulletEnabled val="1"/>
        </dgm:presLayoutVars>
      </dgm:prSet>
      <dgm:spPr/>
    </dgm:pt>
    <dgm:pt modelId="{C7D7CC4B-805B-498E-83A7-C079A5C4731B}" type="pres">
      <dgm:prSet presAssocID="{A63CDFE3-98A0-4771-8581-77781540B29B}" presName="circleB" presStyleLbl="node1" presStyleIdx="3" presStyleCnt="8"/>
      <dgm:spPr/>
    </dgm:pt>
    <dgm:pt modelId="{23DBC923-E784-4F6B-B409-B794EAF5A5CB}" type="pres">
      <dgm:prSet presAssocID="{A63CDFE3-98A0-4771-8581-77781540B29B}" presName="spaceB" presStyleCnt="0"/>
      <dgm:spPr/>
    </dgm:pt>
    <dgm:pt modelId="{146847A1-C299-4224-ACF3-12FAB3B99374}" type="pres">
      <dgm:prSet presAssocID="{82D6BC5D-7D18-4A64-9B8B-348F149C1E8B}" presName="space" presStyleCnt="0"/>
      <dgm:spPr/>
    </dgm:pt>
    <dgm:pt modelId="{632B28D7-5FA3-4EAB-8485-C6466D863B8B}" type="pres">
      <dgm:prSet presAssocID="{AA5957DE-1188-48ED-A6C9-35BF419C62D0}" presName="compositeA" presStyleCnt="0"/>
      <dgm:spPr/>
    </dgm:pt>
    <dgm:pt modelId="{E7F36FC8-4FCC-41D3-A939-C09D380CAAB1}" type="pres">
      <dgm:prSet presAssocID="{AA5957DE-1188-48ED-A6C9-35BF419C62D0}" presName="textA" presStyleLbl="revTx" presStyleIdx="4" presStyleCnt="8">
        <dgm:presLayoutVars>
          <dgm:bulletEnabled val="1"/>
        </dgm:presLayoutVars>
      </dgm:prSet>
      <dgm:spPr/>
    </dgm:pt>
    <dgm:pt modelId="{BE9E8A80-0ABE-4CD3-BC69-18808B212076}" type="pres">
      <dgm:prSet presAssocID="{AA5957DE-1188-48ED-A6C9-35BF419C62D0}" presName="circleA" presStyleLbl="node1" presStyleIdx="4" presStyleCnt="8"/>
      <dgm:spPr/>
    </dgm:pt>
    <dgm:pt modelId="{F65CAE3D-450C-472D-981E-15AE8BBE044F}" type="pres">
      <dgm:prSet presAssocID="{AA5957DE-1188-48ED-A6C9-35BF419C62D0}" presName="spaceA" presStyleCnt="0"/>
      <dgm:spPr/>
    </dgm:pt>
    <dgm:pt modelId="{AF77CF28-0A71-4875-ABD6-3EC0876F17D1}" type="pres">
      <dgm:prSet presAssocID="{22BAEC3F-639E-4E45-9EB5-A310F26585CF}" presName="space" presStyleCnt="0"/>
      <dgm:spPr/>
    </dgm:pt>
    <dgm:pt modelId="{23CEFDAE-FE72-47CD-AB62-BD243BFA2D65}" type="pres">
      <dgm:prSet presAssocID="{2B2BA924-D122-4108-8B76-3E6C2B40FB4F}" presName="compositeB" presStyleCnt="0"/>
      <dgm:spPr/>
    </dgm:pt>
    <dgm:pt modelId="{0C03E506-8FB6-4C05-B0C4-C0BE16923A41}" type="pres">
      <dgm:prSet presAssocID="{2B2BA924-D122-4108-8B76-3E6C2B40FB4F}" presName="textB" presStyleLbl="revTx" presStyleIdx="5" presStyleCnt="8">
        <dgm:presLayoutVars>
          <dgm:bulletEnabled val="1"/>
        </dgm:presLayoutVars>
      </dgm:prSet>
      <dgm:spPr/>
    </dgm:pt>
    <dgm:pt modelId="{F3713615-EA81-45A4-A8E4-35E04B5DB694}" type="pres">
      <dgm:prSet presAssocID="{2B2BA924-D122-4108-8B76-3E6C2B40FB4F}" presName="circleB" presStyleLbl="node1" presStyleIdx="5" presStyleCnt="8"/>
      <dgm:spPr/>
    </dgm:pt>
    <dgm:pt modelId="{708E3625-DDF1-4DF2-BB9A-12857C9EB343}" type="pres">
      <dgm:prSet presAssocID="{2B2BA924-D122-4108-8B76-3E6C2B40FB4F}" presName="spaceB" presStyleCnt="0"/>
      <dgm:spPr/>
    </dgm:pt>
    <dgm:pt modelId="{22441B04-8D37-4E34-98DB-99AC9AEAF134}" type="pres">
      <dgm:prSet presAssocID="{F109F9C9-6B02-4506-80F2-2D1EB49457B2}" presName="space" presStyleCnt="0"/>
      <dgm:spPr/>
    </dgm:pt>
    <dgm:pt modelId="{02567225-72C4-4A17-8FCB-EAC744C8A074}" type="pres">
      <dgm:prSet presAssocID="{9ECFAD81-4468-4F4B-9EAB-1C758329DD67}" presName="compositeA" presStyleCnt="0"/>
      <dgm:spPr/>
    </dgm:pt>
    <dgm:pt modelId="{FABA0A38-06E0-424E-B420-A85D7187AC47}" type="pres">
      <dgm:prSet presAssocID="{9ECFAD81-4468-4F4B-9EAB-1C758329DD67}" presName="textA" presStyleLbl="revTx" presStyleIdx="6" presStyleCnt="8">
        <dgm:presLayoutVars>
          <dgm:bulletEnabled val="1"/>
        </dgm:presLayoutVars>
      </dgm:prSet>
      <dgm:spPr/>
    </dgm:pt>
    <dgm:pt modelId="{B6658303-A771-4BE2-A30A-071B47CEFCD0}" type="pres">
      <dgm:prSet presAssocID="{9ECFAD81-4468-4F4B-9EAB-1C758329DD67}" presName="circleA" presStyleLbl="node1" presStyleIdx="6" presStyleCnt="8"/>
      <dgm:spPr/>
    </dgm:pt>
    <dgm:pt modelId="{B96ACFB8-F407-4FAF-8D8B-3A6939C28BEA}" type="pres">
      <dgm:prSet presAssocID="{9ECFAD81-4468-4F4B-9EAB-1C758329DD67}" presName="spaceA" presStyleCnt="0"/>
      <dgm:spPr/>
    </dgm:pt>
    <dgm:pt modelId="{F3F637BB-3387-48C3-81BC-A5B7EA7BA2D2}" type="pres">
      <dgm:prSet presAssocID="{A173933E-D703-49B8-9C57-8CB9531C3FEE}" presName="space" presStyleCnt="0"/>
      <dgm:spPr/>
    </dgm:pt>
    <dgm:pt modelId="{E1CACA31-3D15-4C36-A656-C93A689819A2}" type="pres">
      <dgm:prSet presAssocID="{D28D0DE0-10C3-4B79-B7B5-26CDF9DD55D8}" presName="compositeB" presStyleCnt="0"/>
      <dgm:spPr/>
    </dgm:pt>
    <dgm:pt modelId="{01C2942A-B718-4619-B372-A7B6F415FE15}" type="pres">
      <dgm:prSet presAssocID="{D28D0DE0-10C3-4B79-B7B5-26CDF9DD55D8}" presName="textB" presStyleLbl="revTx" presStyleIdx="7" presStyleCnt="8">
        <dgm:presLayoutVars>
          <dgm:bulletEnabled val="1"/>
        </dgm:presLayoutVars>
      </dgm:prSet>
      <dgm:spPr/>
    </dgm:pt>
    <dgm:pt modelId="{5F89FBD0-E143-433C-AC66-646B7DE4DFB5}" type="pres">
      <dgm:prSet presAssocID="{D28D0DE0-10C3-4B79-B7B5-26CDF9DD55D8}" presName="circleB" presStyleLbl="node1" presStyleIdx="7" presStyleCnt="8"/>
      <dgm:spPr/>
    </dgm:pt>
    <dgm:pt modelId="{FF584005-228E-49D5-84E2-734683B1011F}" type="pres">
      <dgm:prSet presAssocID="{D28D0DE0-10C3-4B79-B7B5-26CDF9DD55D8}" presName="spaceB" presStyleCnt="0"/>
      <dgm:spPr/>
    </dgm:pt>
  </dgm:ptLst>
  <dgm:cxnLst>
    <dgm:cxn modelId="{C3D6083C-D687-4F62-A6AF-2E5477303E2F}" type="presOf" srcId="{9ECFAD81-4468-4F4B-9EAB-1C758329DD67}" destId="{FABA0A38-06E0-424E-B420-A85D7187AC47}" srcOrd="0" destOrd="0" presId="urn:microsoft.com/office/officeart/2005/8/layout/hProcess11"/>
    <dgm:cxn modelId="{FC12DC55-85FB-4FEA-821C-F79874EC6180}" type="presOf" srcId="{75F2D1EC-06DC-4137-AA22-7736DAF0449F}" destId="{57027DBD-9B86-4664-927F-F0E498607FB7}" srcOrd="0" destOrd="0" presId="urn:microsoft.com/office/officeart/2005/8/layout/hProcess11"/>
    <dgm:cxn modelId="{99878CB7-70C6-4807-8575-0DB6034A3466}" type="presOf" srcId="{A63CDFE3-98A0-4771-8581-77781540B29B}" destId="{D643CD35-85AF-420A-BE3F-517534949CCC}" srcOrd="0" destOrd="0" presId="urn:microsoft.com/office/officeart/2005/8/layout/hProcess11"/>
    <dgm:cxn modelId="{2D944AE6-2C4E-4AC8-A742-2276F5A9310B}" srcId="{F9AF7700-01C4-4667-9EAF-AE5E62EDBAB5}" destId="{AA5957DE-1188-48ED-A6C9-35BF419C62D0}" srcOrd="4" destOrd="0" parTransId="{64B82E87-84AB-4F99-BD26-8C7482D9FA08}" sibTransId="{22BAEC3F-639E-4E45-9EB5-A310F26585CF}"/>
    <dgm:cxn modelId="{AAF63DE1-7C41-4DB8-8A8E-99BFB4095394}" type="presOf" srcId="{F9AF7700-01C4-4667-9EAF-AE5E62EDBAB5}" destId="{9FDC8C18-EA49-40A7-8414-CBA86FEA7F72}" srcOrd="0" destOrd="0" presId="urn:microsoft.com/office/officeart/2005/8/layout/hProcess11"/>
    <dgm:cxn modelId="{B99B5A9F-FA3E-45F6-82A0-560AE898EB27}" srcId="{F9AF7700-01C4-4667-9EAF-AE5E62EDBAB5}" destId="{9ECFAD81-4468-4F4B-9EAB-1C758329DD67}" srcOrd="6" destOrd="0" parTransId="{A483AD06-5E6C-4BAD-B1C2-40FB322C517D}" sibTransId="{A173933E-D703-49B8-9C57-8CB9531C3FEE}"/>
    <dgm:cxn modelId="{836B030C-8D72-45F8-8D30-B346E3BB6D41}" type="presOf" srcId="{2B2BA924-D122-4108-8B76-3E6C2B40FB4F}" destId="{0C03E506-8FB6-4C05-B0C4-C0BE16923A41}" srcOrd="0" destOrd="0" presId="urn:microsoft.com/office/officeart/2005/8/layout/hProcess11"/>
    <dgm:cxn modelId="{AC2EC655-B454-4744-BD96-9FE07074407E}" srcId="{F9AF7700-01C4-4667-9EAF-AE5E62EDBAB5}" destId="{A63CDFE3-98A0-4771-8581-77781540B29B}" srcOrd="3" destOrd="0" parTransId="{1DD7505A-4CDF-46C2-9471-FD82E3F4E20B}" sibTransId="{82D6BC5D-7D18-4A64-9B8B-348F149C1E8B}"/>
    <dgm:cxn modelId="{3EA342D9-8DAB-4155-9AC5-E3E5AA6739D1}" srcId="{F9AF7700-01C4-4667-9EAF-AE5E62EDBAB5}" destId="{F764DC71-2137-41AB-B51B-DF6620FAC908}" srcOrd="2" destOrd="0" parTransId="{5F7ACE6C-5B59-4ADC-864C-A76D0F468CC6}" sibTransId="{2A0C5F22-1C74-4D1A-9841-507022391A95}"/>
    <dgm:cxn modelId="{0C05679B-EFB8-4CAB-A3C5-89E4B6E95779}" srcId="{F9AF7700-01C4-4667-9EAF-AE5E62EDBAB5}" destId="{D28D0DE0-10C3-4B79-B7B5-26CDF9DD55D8}" srcOrd="7" destOrd="0" parTransId="{9C85B565-9F8A-4718-B13E-11F9049EBE38}" sibTransId="{2CFC5DB1-F1A9-44BB-8859-0453079C0591}"/>
    <dgm:cxn modelId="{4C69C9A5-902E-4FB4-B721-75BA536AEEBA}" srcId="{F9AF7700-01C4-4667-9EAF-AE5E62EDBAB5}" destId="{2B2BA924-D122-4108-8B76-3E6C2B40FB4F}" srcOrd="5" destOrd="0" parTransId="{D8590048-8092-47E7-AA14-FF808577176F}" sibTransId="{F109F9C9-6B02-4506-80F2-2D1EB49457B2}"/>
    <dgm:cxn modelId="{77508FF1-61D5-4305-9A52-162C96BFD3E7}" srcId="{F9AF7700-01C4-4667-9EAF-AE5E62EDBAB5}" destId="{90A709C1-AAD3-4B80-8C1F-469179869E41}" srcOrd="1" destOrd="0" parTransId="{23E05926-954C-4BB6-9153-425554F78B55}" sibTransId="{980A795C-A46D-488E-A3A2-628165A9EC58}"/>
    <dgm:cxn modelId="{66A19FE3-E8A8-4779-B564-375001560E0E}" srcId="{F9AF7700-01C4-4667-9EAF-AE5E62EDBAB5}" destId="{75F2D1EC-06DC-4137-AA22-7736DAF0449F}" srcOrd="0" destOrd="0" parTransId="{70020EBD-5EBC-4B7E-B7E1-ADF9F28161BF}" sibTransId="{AECA6A94-80B7-4BC9-BA67-D3CAD065A1F5}"/>
    <dgm:cxn modelId="{F390A7CE-3ABF-4585-972E-2ECBE578612A}" type="presOf" srcId="{AA5957DE-1188-48ED-A6C9-35BF419C62D0}" destId="{E7F36FC8-4FCC-41D3-A939-C09D380CAAB1}" srcOrd="0" destOrd="0" presId="urn:microsoft.com/office/officeart/2005/8/layout/hProcess11"/>
    <dgm:cxn modelId="{E8C41742-8959-4031-9F5A-DB8E046381F9}" type="presOf" srcId="{90A709C1-AAD3-4B80-8C1F-469179869E41}" destId="{89F2291B-C202-4CAE-82B4-2D8A5922AA14}" srcOrd="0" destOrd="0" presId="urn:microsoft.com/office/officeart/2005/8/layout/hProcess11"/>
    <dgm:cxn modelId="{05B6128E-DA6D-42DF-AC10-AB0044ADB351}" type="presOf" srcId="{D28D0DE0-10C3-4B79-B7B5-26CDF9DD55D8}" destId="{01C2942A-B718-4619-B372-A7B6F415FE15}" srcOrd="0" destOrd="0" presId="urn:microsoft.com/office/officeart/2005/8/layout/hProcess11"/>
    <dgm:cxn modelId="{265D4A09-031A-4D51-AD6A-E5C261FA17E7}" type="presOf" srcId="{F764DC71-2137-41AB-B51B-DF6620FAC908}" destId="{10C5D93B-46C7-4B41-8154-1BD39F4183DE}" srcOrd="0" destOrd="0" presId="urn:microsoft.com/office/officeart/2005/8/layout/hProcess11"/>
    <dgm:cxn modelId="{53288714-8B2B-408E-B66C-FA73ABEF80AB}" type="presParOf" srcId="{9FDC8C18-EA49-40A7-8414-CBA86FEA7F72}" destId="{5E341ED6-CF0A-49B3-8937-B1F3469ECFB2}" srcOrd="0" destOrd="0" presId="urn:microsoft.com/office/officeart/2005/8/layout/hProcess11"/>
    <dgm:cxn modelId="{AA1AF45C-EBB3-478F-85A3-2FB09CC99600}" type="presParOf" srcId="{9FDC8C18-EA49-40A7-8414-CBA86FEA7F72}" destId="{0018AE59-359E-4730-A19D-B911AF807074}" srcOrd="1" destOrd="0" presId="urn:microsoft.com/office/officeart/2005/8/layout/hProcess11"/>
    <dgm:cxn modelId="{A6DF3ED9-6D19-4325-B6B3-E27D674ECC8F}" type="presParOf" srcId="{0018AE59-359E-4730-A19D-B911AF807074}" destId="{EB7E0E77-F34F-493A-AB12-84CAC4756A1E}" srcOrd="0" destOrd="0" presId="urn:microsoft.com/office/officeart/2005/8/layout/hProcess11"/>
    <dgm:cxn modelId="{46073123-E722-4FE9-AF95-1B3D64581E3D}" type="presParOf" srcId="{EB7E0E77-F34F-493A-AB12-84CAC4756A1E}" destId="{57027DBD-9B86-4664-927F-F0E498607FB7}" srcOrd="0" destOrd="0" presId="urn:microsoft.com/office/officeart/2005/8/layout/hProcess11"/>
    <dgm:cxn modelId="{D593B98C-F1BE-4B01-8DBB-69E27EED3441}" type="presParOf" srcId="{EB7E0E77-F34F-493A-AB12-84CAC4756A1E}" destId="{C1473612-035D-4C54-BDBD-4FA9E8EF48A8}" srcOrd="1" destOrd="0" presId="urn:microsoft.com/office/officeart/2005/8/layout/hProcess11"/>
    <dgm:cxn modelId="{EB6B9D46-4AF8-404C-9FF6-EA9966CA8EF0}" type="presParOf" srcId="{EB7E0E77-F34F-493A-AB12-84CAC4756A1E}" destId="{B803742D-BA67-44BF-9353-14956F99EB50}" srcOrd="2" destOrd="0" presId="urn:microsoft.com/office/officeart/2005/8/layout/hProcess11"/>
    <dgm:cxn modelId="{9AF316F1-D269-4A88-9BE8-76614A130DED}" type="presParOf" srcId="{0018AE59-359E-4730-A19D-B911AF807074}" destId="{EBAE1BBA-2BB8-4F0C-9230-3314F89CD612}" srcOrd="1" destOrd="0" presId="urn:microsoft.com/office/officeart/2005/8/layout/hProcess11"/>
    <dgm:cxn modelId="{A88F706C-3AD8-41C5-98AD-71110A07F8FF}" type="presParOf" srcId="{0018AE59-359E-4730-A19D-B911AF807074}" destId="{E313B5F5-76A7-4521-AF77-6496F0FF1369}" srcOrd="2" destOrd="0" presId="urn:microsoft.com/office/officeart/2005/8/layout/hProcess11"/>
    <dgm:cxn modelId="{2C1D8FBF-B82B-4FBA-9A1C-B795919C0056}" type="presParOf" srcId="{E313B5F5-76A7-4521-AF77-6496F0FF1369}" destId="{89F2291B-C202-4CAE-82B4-2D8A5922AA14}" srcOrd="0" destOrd="0" presId="urn:microsoft.com/office/officeart/2005/8/layout/hProcess11"/>
    <dgm:cxn modelId="{E983151D-2B40-4702-8475-A29D820132DC}" type="presParOf" srcId="{E313B5F5-76A7-4521-AF77-6496F0FF1369}" destId="{EA9DB85D-F5E7-45B2-829A-F99CED23B0C7}" srcOrd="1" destOrd="0" presId="urn:microsoft.com/office/officeart/2005/8/layout/hProcess11"/>
    <dgm:cxn modelId="{F71199FF-36A1-4252-A063-3B5DDD46A2E2}" type="presParOf" srcId="{E313B5F5-76A7-4521-AF77-6496F0FF1369}" destId="{CA0129C0-48CA-472F-AC6D-1D6B94381879}" srcOrd="2" destOrd="0" presId="urn:microsoft.com/office/officeart/2005/8/layout/hProcess11"/>
    <dgm:cxn modelId="{BC36FF25-4447-4322-8F65-F52DBFCB64EB}" type="presParOf" srcId="{0018AE59-359E-4730-A19D-B911AF807074}" destId="{554A7CC7-353C-41BB-A1F5-97104726B731}" srcOrd="3" destOrd="0" presId="urn:microsoft.com/office/officeart/2005/8/layout/hProcess11"/>
    <dgm:cxn modelId="{D31FC4FC-6313-4915-982F-3AFF48E3E38B}" type="presParOf" srcId="{0018AE59-359E-4730-A19D-B911AF807074}" destId="{E18A2BD8-85F0-4629-A0C3-6E5A28A9FEA4}" srcOrd="4" destOrd="0" presId="urn:microsoft.com/office/officeart/2005/8/layout/hProcess11"/>
    <dgm:cxn modelId="{529FF90F-41E4-4E90-A889-A1E10A5F721A}" type="presParOf" srcId="{E18A2BD8-85F0-4629-A0C3-6E5A28A9FEA4}" destId="{10C5D93B-46C7-4B41-8154-1BD39F4183DE}" srcOrd="0" destOrd="0" presId="urn:microsoft.com/office/officeart/2005/8/layout/hProcess11"/>
    <dgm:cxn modelId="{6FD9CC43-26E1-4C9F-9E0D-50B10AACB8F4}" type="presParOf" srcId="{E18A2BD8-85F0-4629-A0C3-6E5A28A9FEA4}" destId="{65DFE2EF-4596-40A0-A9C3-FB8D126B1A1C}" srcOrd="1" destOrd="0" presId="urn:microsoft.com/office/officeart/2005/8/layout/hProcess11"/>
    <dgm:cxn modelId="{77E46B5C-E35C-4A86-B055-3C0C1140C1CC}" type="presParOf" srcId="{E18A2BD8-85F0-4629-A0C3-6E5A28A9FEA4}" destId="{1F9BA921-D75A-4881-BC45-862F9B3427CD}" srcOrd="2" destOrd="0" presId="urn:microsoft.com/office/officeart/2005/8/layout/hProcess11"/>
    <dgm:cxn modelId="{5E2ECFEA-5D98-49D3-B96A-4CE5D07A49AD}" type="presParOf" srcId="{0018AE59-359E-4730-A19D-B911AF807074}" destId="{9E92C284-4533-469C-AD6A-7B2626A2023C}" srcOrd="5" destOrd="0" presId="urn:microsoft.com/office/officeart/2005/8/layout/hProcess11"/>
    <dgm:cxn modelId="{88CB0303-5802-4A3E-A596-95BF971926FF}" type="presParOf" srcId="{0018AE59-359E-4730-A19D-B911AF807074}" destId="{0602EA02-9DC1-477B-8051-2325F03AA1B2}" srcOrd="6" destOrd="0" presId="urn:microsoft.com/office/officeart/2005/8/layout/hProcess11"/>
    <dgm:cxn modelId="{4B9CCAAF-A13A-483A-89EE-AD4390B4680F}" type="presParOf" srcId="{0602EA02-9DC1-477B-8051-2325F03AA1B2}" destId="{D643CD35-85AF-420A-BE3F-517534949CCC}" srcOrd="0" destOrd="0" presId="urn:microsoft.com/office/officeart/2005/8/layout/hProcess11"/>
    <dgm:cxn modelId="{DC1E8B37-611B-4385-8017-162F4C08AF7B}" type="presParOf" srcId="{0602EA02-9DC1-477B-8051-2325F03AA1B2}" destId="{C7D7CC4B-805B-498E-83A7-C079A5C4731B}" srcOrd="1" destOrd="0" presId="urn:microsoft.com/office/officeart/2005/8/layout/hProcess11"/>
    <dgm:cxn modelId="{7882E045-FB22-4DAA-B4B2-56F048BB8309}" type="presParOf" srcId="{0602EA02-9DC1-477B-8051-2325F03AA1B2}" destId="{23DBC923-E784-4F6B-B409-B794EAF5A5CB}" srcOrd="2" destOrd="0" presId="urn:microsoft.com/office/officeart/2005/8/layout/hProcess11"/>
    <dgm:cxn modelId="{59AAF1D1-B68C-49E3-AD9C-BAC63F77CD1F}" type="presParOf" srcId="{0018AE59-359E-4730-A19D-B911AF807074}" destId="{146847A1-C299-4224-ACF3-12FAB3B99374}" srcOrd="7" destOrd="0" presId="urn:microsoft.com/office/officeart/2005/8/layout/hProcess11"/>
    <dgm:cxn modelId="{87C7EA6F-7263-4135-AB27-B0039A3DF98C}" type="presParOf" srcId="{0018AE59-359E-4730-A19D-B911AF807074}" destId="{632B28D7-5FA3-4EAB-8485-C6466D863B8B}" srcOrd="8" destOrd="0" presId="urn:microsoft.com/office/officeart/2005/8/layout/hProcess11"/>
    <dgm:cxn modelId="{F4A1F589-4704-4048-96CA-5EFD2A3D1488}" type="presParOf" srcId="{632B28D7-5FA3-4EAB-8485-C6466D863B8B}" destId="{E7F36FC8-4FCC-41D3-A939-C09D380CAAB1}" srcOrd="0" destOrd="0" presId="urn:microsoft.com/office/officeart/2005/8/layout/hProcess11"/>
    <dgm:cxn modelId="{3D53F1E9-C241-4BC9-BDF0-B3B8FC114E9A}" type="presParOf" srcId="{632B28D7-5FA3-4EAB-8485-C6466D863B8B}" destId="{BE9E8A80-0ABE-4CD3-BC69-18808B212076}" srcOrd="1" destOrd="0" presId="urn:microsoft.com/office/officeart/2005/8/layout/hProcess11"/>
    <dgm:cxn modelId="{E2F35BAA-9D08-40D9-A080-428509183C1E}" type="presParOf" srcId="{632B28D7-5FA3-4EAB-8485-C6466D863B8B}" destId="{F65CAE3D-450C-472D-981E-15AE8BBE044F}" srcOrd="2" destOrd="0" presId="urn:microsoft.com/office/officeart/2005/8/layout/hProcess11"/>
    <dgm:cxn modelId="{88E579B0-A7BE-4C02-B972-ED4F39CDD381}" type="presParOf" srcId="{0018AE59-359E-4730-A19D-B911AF807074}" destId="{AF77CF28-0A71-4875-ABD6-3EC0876F17D1}" srcOrd="9" destOrd="0" presId="urn:microsoft.com/office/officeart/2005/8/layout/hProcess11"/>
    <dgm:cxn modelId="{0F945B04-D858-4C51-91A0-E6EDADFF5957}" type="presParOf" srcId="{0018AE59-359E-4730-A19D-B911AF807074}" destId="{23CEFDAE-FE72-47CD-AB62-BD243BFA2D65}" srcOrd="10" destOrd="0" presId="urn:microsoft.com/office/officeart/2005/8/layout/hProcess11"/>
    <dgm:cxn modelId="{87450B87-884E-4BBD-8BBF-39F4FC6BDF88}" type="presParOf" srcId="{23CEFDAE-FE72-47CD-AB62-BD243BFA2D65}" destId="{0C03E506-8FB6-4C05-B0C4-C0BE16923A41}" srcOrd="0" destOrd="0" presId="urn:microsoft.com/office/officeart/2005/8/layout/hProcess11"/>
    <dgm:cxn modelId="{B2C8A30E-02E6-4E27-8942-7AA783BD4E0F}" type="presParOf" srcId="{23CEFDAE-FE72-47CD-AB62-BD243BFA2D65}" destId="{F3713615-EA81-45A4-A8E4-35E04B5DB694}" srcOrd="1" destOrd="0" presId="urn:microsoft.com/office/officeart/2005/8/layout/hProcess11"/>
    <dgm:cxn modelId="{51DD43ED-1A9D-427D-A3D8-1E8B9D31E453}" type="presParOf" srcId="{23CEFDAE-FE72-47CD-AB62-BD243BFA2D65}" destId="{708E3625-DDF1-4DF2-BB9A-12857C9EB343}" srcOrd="2" destOrd="0" presId="urn:microsoft.com/office/officeart/2005/8/layout/hProcess11"/>
    <dgm:cxn modelId="{1F4CE5B5-F7C9-48E8-BB2C-0A7453AD5EAA}" type="presParOf" srcId="{0018AE59-359E-4730-A19D-B911AF807074}" destId="{22441B04-8D37-4E34-98DB-99AC9AEAF134}" srcOrd="11" destOrd="0" presId="urn:microsoft.com/office/officeart/2005/8/layout/hProcess11"/>
    <dgm:cxn modelId="{313FF43C-D677-47AD-A920-5E3A1A1186E1}" type="presParOf" srcId="{0018AE59-359E-4730-A19D-B911AF807074}" destId="{02567225-72C4-4A17-8FCB-EAC744C8A074}" srcOrd="12" destOrd="0" presId="urn:microsoft.com/office/officeart/2005/8/layout/hProcess11"/>
    <dgm:cxn modelId="{EBC43983-8ABB-46D0-B5D0-F31A88AFEBA4}" type="presParOf" srcId="{02567225-72C4-4A17-8FCB-EAC744C8A074}" destId="{FABA0A38-06E0-424E-B420-A85D7187AC47}" srcOrd="0" destOrd="0" presId="urn:microsoft.com/office/officeart/2005/8/layout/hProcess11"/>
    <dgm:cxn modelId="{2D16A75F-372F-497A-9713-DB083A4657C9}" type="presParOf" srcId="{02567225-72C4-4A17-8FCB-EAC744C8A074}" destId="{B6658303-A771-4BE2-A30A-071B47CEFCD0}" srcOrd="1" destOrd="0" presId="urn:microsoft.com/office/officeart/2005/8/layout/hProcess11"/>
    <dgm:cxn modelId="{3C0442DE-D555-4E32-AC6E-1F8E579E6605}" type="presParOf" srcId="{02567225-72C4-4A17-8FCB-EAC744C8A074}" destId="{B96ACFB8-F407-4FAF-8D8B-3A6939C28BEA}" srcOrd="2" destOrd="0" presId="urn:microsoft.com/office/officeart/2005/8/layout/hProcess11"/>
    <dgm:cxn modelId="{3AC59866-A311-4EA5-B69A-09E5D2D517AD}" type="presParOf" srcId="{0018AE59-359E-4730-A19D-B911AF807074}" destId="{F3F637BB-3387-48C3-81BC-A5B7EA7BA2D2}" srcOrd="13" destOrd="0" presId="urn:microsoft.com/office/officeart/2005/8/layout/hProcess11"/>
    <dgm:cxn modelId="{DA1FB6BF-1880-4CE7-B939-97CE11B2E8D2}" type="presParOf" srcId="{0018AE59-359E-4730-A19D-B911AF807074}" destId="{E1CACA31-3D15-4C36-A656-C93A689819A2}" srcOrd="14" destOrd="0" presId="urn:microsoft.com/office/officeart/2005/8/layout/hProcess11"/>
    <dgm:cxn modelId="{90E88058-FA6C-4113-9C97-004EF8E5BC65}" type="presParOf" srcId="{E1CACA31-3D15-4C36-A656-C93A689819A2}" destId="{01C2942A-B718-4619-B372-A7B6F415FE15}" srcOrd="0" destOrd="0" presId="urn:microsoft.com/office/officeart/2005/8/layout/hProcess11"/>
    <dgm:cxn modelId="{C64FDAC0-7E2C-4381-82EF-024DB73CA2D2}" type="presParOf" srcId="{E1CACA31-3D15-4C36-A656-C93A689819A2}" destId="{5F89FBD0-E143-433C-AC66-646B7DE4DFB5}" srcOrd="1" destOrd="0" presId="urn:microsoft.com/office/officeart/2005/8/layout/hProcess11"/>
    <dgm:cxn modelId="{CFBABCCF-D810-4514-8F1F-51DC3109907D}" type="presParOf" srcId="{E1CACA31-3D15-4C36-A656-C93A689819A2}" destId="{FF584005-228E-49D5-84E2-734683B1011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44E07-5FD9-407C-8CFB-783789A4D69E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8F29311A-9CFC-48E6-8FED-8B092DDAE606}">
      <dgm:prSet phldrT="[Texto]"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Pasar de combatir el fuego a la prevención</a:t>
          </a:r>
        </a:p>
        <a:p>
          <a:pPr rtl="0"/>
          <a:r>
            <a:rPr lang="es-CO" sz="1800" b="1" dirty="0">
              <a:latin typeface="+mn-lt"/>
              <a:ea typeface="+mn-ea"/>
              <a:cs typeface="+mn-cs"/>
            </a:rPr>
            <a:t>Gestión de los procesos</a:t>
          </a:r>
          <a:endParaRPr lang="es-CO" sz="1800" dirty="0"/>
        </a:p>
      </dgm:t>
    </dgm:pt>
    <dgm:pt modelId="{B9499D48-B2F0-4716-A6E3-94F37F4A33B7}" type="parTrans" cxnId="{EFF7715D-63C7-4AE3-92EA-BA906A8E4C3D}">
      <dgm:prSet/>
      <dgm:spPr/>
      <dgm:t>
        <a:bodyPr/>
        <a:lstStyle/>
        <a:p>
          <a:endParaRPr lang="es-CO" sz="1800"/>
        </a:p>
      </dgm:t>
    </dgm:pt>
    <dgm:pt modelId="{B070D8D2-BA9C-495D-90C4-394ACEAEEF48}" type="sibTrans" cxnId="{EFF7715D-63C7-4AE3-92EA-BA906A8E4C3D}">
      <dgm:prSet/>
      <dgm:spPr/>
      <dgm:t>
        <a:bodyPr/>
        <a:lstStyle/>
        <a:p>
          <a:endParaRPr lang="es-CO" sz="1800"/>
        </a:p>
      </dgm:t>
    </dgm:pt>
    <dgm:pt modelId="{331F837B-23F1-4701-A462-2F7C74805E0E}">
      <dgm:prSet phldrT="[Texto]" custT="1"/>
      <dgm:spPr/>
      <dgm:t>
        <a:bodyPr/>
        <a:lstStyle/>
        <a:p>
          <a:pPr rtl="0"/>
          <a:r>
            <a:rPr lang="es-CO" sz="1800" b="0" i="0" u="none" dirty="0"/>
            <a:t>Evitar sanciones</a:t>
          </a:r>
          <a:r>
            <a:rPr lang="es-CO" sz="1800" b="0" i="0" u="none" baseline="0" dirty="0"/>
            <a:t> y multas</a:t>
          </a:r>
          <a:endParaRPr lang="es-CO" sz="1800" b="0" i="0" u="none" dirty="0"/>
        </a:p>
        <a:p>
          <a:pPr rtl="0"/>
          <a:r>
            <a:rPr lang="es-CO" sz="1800" b="1" i="0" u="none" dirty="0"/>
            <a:t>Cumplimiento</a:t>
          </a:r>
          <a:r>
            <a:rPr lang="es-CO" sz="1800" b="1" i="0" u="none" baseline="0" dirty="0"/>
            <a:t> legal</a:t>
          </a:r>
          <a:endParaRPr lang="es-CO" sz="1800" dirty="0"/>
        </a:p>
      </dgm:t>
    </dgm:pt>
    <dgm:pt modelId="{EB992316-5806-4F9A-ADFA-E0839992C085}" type="parTrans" cxnId="{3C616084-87C3-48E4-A4DF-3EC9A24E8A0C}">
      <dgm:prSet/>
      <dgm:spPr/>
      <dgm:t>
        <a:bodyPr/>
        <a:lstStyle/>
        <a:p>
          <a:endParaRPr lang="es-CO" sz="1800"/>
        </a:p>
      </dgm:t>
    </dgm:pt>
    <dgm:pt modelId="{D497DB91-A99A-403D-B1D1-B2900483F910}" type="sibTrans" cxnId="{3C616084-87C3-48E4-A4DF-3EC9A24E8A0C}">
      <dgm:prSet/>
      <dgm:spPr/>
      <dgm:t>
        <a:bodyPr/>
        <a:lstStyle/>
        <a:p>
          <a:endParaRPr lang="es-CO" sz="1800"/>
        </a:p>
      </dgm:t>
    </dgm:pt>
    <dgm:pt modelId="{B328E5AF-2D99-4003-BAA5-8932B80863E2}">
      <dgm:prSet phldrT="[Texto]"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¿Cómo minimizar los riesgos?</a:t>
          </a:r>
          <a:br>
            <a:rPr lang="es-CO" sz="1800" dirty="0">
              <a:latin typeface="+mn-lt"/>
              <a:ea typeface="+mn-ea"/>
              <a:cs typeface="+mn-cs"/>
            </a:rPr>
          </a:br>
          <a:r>
            <a:rPr lang="es-CO" sz="1800" b="1" dirty="0">
              <a:latin typeface="+mn-lt"/>
              <a:ea typeface="+mn-ea"/>
              <a:cs typeface="+mn-cs"/>
            </a:rPr>
            <a:t>Gestión de los riesgos</a:t>
          </a:r>
          <a:endParaRPr lang="es-CO" sz="1800" dirty="0"/>
        </a:p>
      </dgm:t>
    </dgm:pt>
    <dgm:pt modelId="{A6A466DF-D4E4-4E54-9B9E-BB892024EB60}" type="parTrans" cxnId="{D2445576-B7EA-406A-B252-1EDF36A07889}">
      <dgm:prSet/>
      <dgm:spPr/>
      <dgm:t>
        <a:bodyPr/>
        <a:lstStyle/>
        <a:p>
          <a:endParaRPr lang="es-CO" sz="1800"/>
        </a:p>
      </dgm:t>
    </dgm:pt>
    <dgm:pt modelId="{81CDD370-5276-4C6E-BB4F-E712E2D02C41}" type="sibTrans" cxnId="{D2445576-B7EA-406A-B252-1EDF36A07889}">
      <dgm:prSet/>
      <dgm:spPr/>
      <dgm:t>
        <a:bodyPr/>
        <a:lstStyle/>
        <a:p>
          <a:endParaRPr lang="es-CO" sz="1800"/>
        </a:p>
      </dgm:t>
    </dgm:pt>
    <dgm:pt modelId="{1EA6E3B4-88F0-4D37-959E-28A669F88220}">
      <dgm:prSet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Disminuir índices</a:t>
          </a:r>
          <a:r>
            <a:rPr lang="es-CO" sz="1800" baseline="0" dirty="0">
              <a:latin typeface="+mn-lt"/>
              <a:ea typeface="+mn-ea"/>
              <a:cs typeface="+mn-cs"/>
            </a:rPr>
            <a:t> de ausentismo</a:t>
          </a:r>
        </a:p>
        <a:p>
          <a:pPr rtl="0"/>
          <a:r>
            <a:rPr lang="es-CO" sz="1800" b="1" baseline="0" dirty="0">
              <a:latin typeface="+mn-lt"/>
              <a:ea typeface="+mn-ea"/>
              <a:cs typeface="+mn-cs"/>
            </a:rPr>
            <a:t>Competitividad</a:t>
          </a:r>
          <a:endParaRPr lang="es-CO" sz="1800" b="1" dirty="0"/>
        </a:p>
      </dgm:t>
    </dgm:pt>
    <dgm:pt modelId="{11CDAC37-89BA-4ACC-B245-5AFEA9884752}" type="parTrans" cxnId="{055DFEFB-37E7-4CFF-9E5D-0B3C7727293B}">
      <dgm:prSet/>
      <dgm:spPr/>
      <dgm:t>
        <a:bodyPr/>
        <a:lstStyle/>
        <a:p>
          <a:endParaRPr lang="es-CO" sz="1800"/>
        </a:p>
      </dgm:t>
    </dgm:pt>
    <dgm:pt modelId="{9D99EE5D-8396-40F4-AC6D-B54ADF34A14E}" type="sibTrans" cxnId="{055DFEFB-37E7-4CFF-9E5D-0B3C7727293B}">
      <dgm:prSet/>
      <dgm:spPr/>
      <dgm:t>
        <a:bodyPr/>
        <a:lstStyle/>
        <a:p>
          <a:endParaRPr lang="es-CO" sz="1800"/>
        </a:p>
      </dgm:t>
    </dgm:pt>
    <dgm:pt modelId="{352C2663-00A7-4CDF-8D63-23B4AE86B8D3}" type="pres">
      <dgm:prSet presAssocID="{AF644E07-5FD9-407C-8CFB-783789A4D69E}" presName="linearFlow" presStyleCnt="0">
        <dgm:presLayoutVars>
          <dgm:dir/>
          <dgm:resizeHandles val="exact"/>
        </dgm:presLayoutVars>
      </dgm:prSet>
      <dgm:spPr/>
    </dgm:pt>
    <dgm:pt modelId="{F3A10A48-CA8D-4E61-8C41-C03AEA3624DD}" type="pres">
      <dgm:prSet presAssocID="{8F29311A-9CFC-48E6-8FED-8B092DDAE606}" presName="composite" presStyleCnt="0"/>
      <dgm:spPr/>
    </dgm:pt>
    <dgm:pt modelId="{591812C0-B7DF-4843-B076-C53D571D3669}" type="pres">
      <dgm:prSet presAssocID="{8F29311A-9CFC-48E6-8FED-8B092DDAE606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colorTemperature colorTemp="7180"/>
                    </a14:imgEffect>
                    <a14:imgEffect>
                      <a14:saturation sat="301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51898E6-F390-4ACC-949B-5ECB00C1B484}" type="pres">
      <dgm:prSet presAssocID="{8F29311A-9CFC-48E6-8FED-8B092DDAE606}" presName="txShp" presStyleLbl="node1" presStyleIdx="0" presStyleCnt="4">
        <dgm:presLayoutVars>
          <dgm:bulletEnabled val="1"/>
        </dgm:presLayoutVars>
      </dgm:prSet>
      <dgm:spPr/>
    </dgm:pt>
    <dgm:pt modelId="{A3FDEBD7-AA95-4033-9BA0-98F9FA88CC34}" type="pres">
      <dgm:prSet presAssocID="{B070D8D2-BA9C-495D-90C4-394ACEAEEF48}" presName="spacing" presStyleCnt="0"/>
      <dgm:spPr/>
    </dgm:pt>
    <dgm:pt modelId="{BE7AF67C-2024-4E6B-9472-49CA06A4B4D7}" type="pres">
      <dgm:prSet presAssocID="{331F837B-23F1-4701-A462-2F7C74805E0E}" presName="composite" presStyleCnt="0"/>
      <dgm:spPr/>
    </dgm:pt>
    <dgm:pt modelId="{08631312-BC0A-48EC-8F37-BBD9BFEA903C}" type="pres">
      <dgm:prSet presAssocID="{331F837B-23F1-4701-A462-2F7C74805E0E}" presName="imgShp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9020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AA928376-4694-46F0-990A-4C0E3702C4E3}" type="pres">
      <dgm:prSet presAssocID="{331F837B-23F1-4701-A462-2F7C74805E0E}" presName="txShp" presStyleLbl="node1" presStyleIdx="1" presStyleCnt="4">
        <dgm:presLayoutVars>
          <dgm:bulletEnabled val="1"/>
        </dgm:presLayoutVars>
      </dgm:prSet>
      <dgm:spPr/>
    </dgm:pt>
    <dgm:pt modelId="{1F51B19A-F52F-4E76-A789-0B83575DCAA9}" type="pres">
      <dgm:prSet presAssocID="{D497DB91-A99A-403D-B1D1-B2900483F910}" presName="spacing" presStyleCnt="0"/>
      <dgm:spPr/>
    </dgm:pt>
    <dgm:pt modelId="{175752A1-9422-4C7F-B562-EFC0EF66007F}" type="pres">
      <dgm:prSet presAssocID="{1EA6E3B4-88F0-4D37-959E-28A669F88220}" presName="composite" presStyleCnt="0"/>
      <dgm:spPr/>
    </dgm:pt>
    <dgm:pt modelId="{42A77913-1AF2-4494-9C7F-220059AF4B0F}" type="pres">
      <dgm:prSet presAssocID="{1EA6E3B4-88F0-4D37-959E-28A669F88220}" presName="imgShp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25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14854B61-CDB0-4549-84B2-79E6356B64D0}" type="pres">
      <dgm:prSet presAssocID="{1EA6E3B4-88F0-4D37-959E-28A669F88220}" presName="txShp" presStyleLbl="node1" presStyleIdx="2" presStyleCnt="4">
        <dgm:presLayoutVars>
          <dgm:bulletEnabled val="1"/>
        </dgm:presLayoutVars>
      </dgm:prSet>
      <dgm:spPr/>
    </dgm:pt>
    <dgm:pt modelId="{8902A447-A7D6-479C-96D2-3A2772C54C5A}" type="pres">
      <dgm:prSet presAssocID="{9D99EE5D-8396-40F4-AC6D-B54ADF34A14E}" presName="spacing" presStyleCnt="0"/>
      <dgm:spPr/>
    </dgm:pt>
    <dgm:pt modelId="{CF0B4138-F1DE-4F93-AB7A-CE03292365C4}" type="pres">
      <dgm:prSet presAssocID="{B328E5AF-2D99-4003-BAA5-8932B80863E2}" presName="composite" presStyleCnt="0"/>
      <dgm:spPr/>
    </dgm:pt>
    <dgm:pt modelId="{1123656C-626D-444E-A21A-FD71EA3F7AAA}" type="pres">
      <dgm:prSet presAssocID="{B328E5AF-2D99-4003-BAA5-8932B80863E2}" presName="imgShp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7420"/>
                    </a14:imgEffect>
                    <a14:imgEffect>
                      <a14:saturation sat="4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C7E8205-E565-4B7B-B076-38813EE5E81B}" type="pres">
      <dgm:prSet presAssocID="{B328E5AF-2D99-4003-BAA5-8932B80863E2}" presName="txShp" presStyleLbl="node1" presStyleIdx="3" presStyleCnt="4">
        <dgm:presLayoutVars>
          <dgm:bulletEnabled val="1"/>
        </dgm:presLayoutVars>
      </dgm:prSet>
      <dgm:spPr/>
    </dgm:pt>
  </dgm:ptLst>
  <dgm:cxnLst>
    <dgm:cxn modelId="{3C616084-87C3-48E4-A4DF-3EC9A24E8A0C}" srcId="{AF644E07-5FD9-407C-8CFB-783789A4D69E}" destId="{331F837B-23F1-4701-A462-2F7C74805E0E}" srcOrd="1" destOrd="0" parTransId="{EB992316-5806-4F9A-ADFA-E0839992C085}" sibTransId="{D497DB91-A99A-403D-B1D1-B2900483F910}"/>
    <dgm:cxn modelId="{E3870C74-3143-4CAF-86A1-5C4A26475DC0}" type="presOf" srcId="{8F29311A-9CFC-48E6-8FED-8B092DDAE606}" destId="{E51898E6-F390-4ACC-949B-5ECB00C1B484}" srcOrd="0" destOrd="0" presId="urn:microsoft.com/office/officeart/2005/8/layout/vList3"/>
    <dgm:cxn modelId="{A0793885-3220-43E5-98FB-82B6C137677F}" type="presOf" srcId="{1EA6E3B4-88F0-4D37-959E-28A669F88220}" destId="{14854B61-CDB0-4549-84B2-79E6356B64D0}" srcOrd="0" destOrd="0" presId="urn:microsoft.com/office/officeart/2005/8/layout/vList3"/>
    <dgm:cxn modelId="{D2445576-B7EA-406A-B252-1EDF36A07889}" srcId="{AF644E07-5FD9-407C-8CFB-783789A4D69E}" destId="{B328E5AF-2D99-4003-BAA5-8932B80863E2}" srcOrd="3" destOrd="0" parTransId="{A6A466DF-D4E4-4E54-9B9E-BB892024EB60}" sibTransId="{81CDD370-5276-4C6E-BB4F-E712E2D02C41}"/>
    <dgm:cxn modelId="{ED54A52D-EF33-47AF-A130-0C378DEF9354}" type="presOf" srcId="{AF644E07-5FD9-407C-8CFB-783789A4D69E}" destId="{352C2663-00A7-4CDF-8D63-23B4AE86B8D3}" srcOrd="0" destOrd="0" presId="urn:microsoft.com/office/officeart/2005/8/layout/vList3"/>
    <dgm:cxn modelId="{6BEEAA83-FF6A-458B-8F7B-726E4A0F24B3}" type="presOf" srcId="{B328E5AF-2D99-4003-BAA5-8932B80863E2}" destId="{7C7E8205-E565-4B7B-B076-38813EE5E81B}" srcOrd="0" destOrd="0" presId="urn:microsoft.com/office/officeart/2005/8/layout/vList3"/>
    <dgm:cxn modelId="{DC664A13-5B81-4C63-A028-43BB8F3B431E}" type="presOf" srcId="{331F837B-23F1-4701-A462-2F7C74805E0E}" destId="{AA928376-4694-46F0-990A-4C0E3702C4E3}" srcOrd="0" destOrd="0" presId="urn:microsoft.com/office/officeart/2005/8/layout/vList3"/>
    <dgm:cxn modelId="{EFF7715D-63C7-4AE3-92EA-BA906A8E4C3D}" srcId="{AF644E07-5FD9-407C-8CFB-783789A4D69E}" destId="{8F29311A-9CFC-48E6-8FED-8B092DDAE606}" srcOrd="0" destOrd="0" parTransId="{B9499D48-B2F0-4716-A6E3-94F37F4A33B7}" sibTransId="{B070D8D2-BA9C-495D-90C4-394ACEAEEF48}"/>
    <dgm:cxn modelId="{055DFEFB-37E7-4CFF-9E5D-0B3C7727293B}" srcId="{AF644E07-5FD9-407C-8CFB-783789A4D69E}" destId="{1EA6E3B4-88F0-4D37-959E-28A669F88220}" srcOrd="2" destOrd="0" parTransId="{11CDAC37-89BA-4ACC-B245-5AFEA9884752}" sibTransId="{9D99EE5D-8396-40F4-AC6D-B54ADF34A14E}"/>
    <dgm:cxn modelId="{F89FCF53-B1C6-4CC0-B14F-DF88DCAA2305}" type="presParOf" srcId="{352C2663-00A7-4CDF-8D63-23B4AE86B8D3}" destId="{F3A10A48-CA8D-4E61-8C41-C03AEA3624DD}" srcOrd="0" destOrd="0" presId="urn:microsoft.com/office/officeart/2005/8/layout/vList3"/>
    <dgm:cxn modelId="{8A30C500-12DC-4BD8-B670-06A0FB4BE600}" type="presParOf" srcId="{F3A10A48-CA8D-4E61-8C41-C03AEA3624DD}" destId="{591812C0-B7DF-4843-B076-C53D571D3669}" srcOrd="0" destOrd="0" presId="urn:microsoft.com/office/officeart/2005/8/layout/vList3"/>
    <dgm:cxn modelId="{35ADEAB4-72F0-49BF-B621-4A2F2FD550E7}" type="presParOf" srcId="{F3A10A48-CA8D-4E61-8C41-C03AEA3624DD}" destId="{E51898E6-F390-4ACC-949B-5ECB00C1B484}" srcOrd="1" destOrd="0" presId="urn:microsoft.com/office/officeart/2005/8/layout/vList3"/>
    <dgm:cxn modelId="{846F40D1-7F07-4C1F-BFD3-133E66C4462E}" type="presParOf" srcId="{352C2663-00A7-4CDF-8D63-23B4AE86B8D3}" destId="{A3FDEBD7-AA95-4033-9BA0-98F9FA88CC34}" srcOrd="1" destOrd="0" presId="urn:microsoft.com/office/officeart/2005/8/layout/vList3"/>
    <dgm:cxn modelId="{467C7719-B5D1-4FC6-A4A9-4093B6F5B549}" type="presParOf" srcId="{352C2663-00A7-4CDF-8D63-23B4AE86B8D3}" destId="{BE7AF67C-2024-4E6B-9472-49CA06A4B4D7}" srcOrd="2" destOrd="0" presId="urn:microsoft.com/office/officeart/2005/8/layout/vList3"/>
    <dgm:cxn modelId="{78D6083D-CBD2-459E-9F83-73CD845D18DF}" type="presParOf" srcId="{BE7AF67C-2024-4E6B-9472-49CA06A4B4D7}" destId="{08631312-BC0A-48EC-8F37-BBD9BFEA903C}" srcOrd="0" destOrd="0" presId="urn:microsoft.com/office/officeart/2005/8/layout/vList3"/>
    <dgm:cxn modelId="{0D0D271B-5BFD-4A76-AC3C-ACBABF6EE83A}" type="presParOf" srcId="{BE7AF67C-2024-4E6B-9472-49CA06A4B4D7}" destId="{AA928376-4694-46F0-990A-4C0E3702C4E3}" srcOrd="1" destOrd="0" presId="urn:microsoft.com/office/officeart/2005/8/layout/vList3"/>
    <dgm:cxn modelId="{0763090A-FB3C-4F62-9A3E-EBB6F7C0A625}" type="presParOf" srcId="{352C2663-00A7-4CDF-8D63-23B4AE86B8D3}" destId="{1F51B19A-F52F-4E76-A789-0B83575DCAA9}" srcOrd="3" destOrd="0" presId="urn:microsoft.com/office/officeart/2005/8/layout/vList3"/>
    <dgm:cxn modelId="{E5E3CE89-8BCF-488A-B830-2836F8674A5F}" type="presParOf" srcId="{352C2663-00A7-4CDF-8D63-23B4AE86B8D3}" destId="{175752A1-9422-4C7F-B562-EFC0EF66007F}" srcOrd="4" destOrd="0" presId="urn:microsoft.com/office/officeart/2005/8/layout/vList3"/>
    <dgm:cxn modelId="{D7357D6F-2DB0-409A-B80C-155E3F07816F}" type="presParOf" srcId="{175752A1-9422-4C7F-B562-EFC0EF66007F}" destId="{42A77913-1AF2-4494-9C7F-220059AF4B0F}" srcOrd="0" destOrd="0" presId="urn:microsoft.com/office/officeart/2005/8/layout/vList3"/>
    <dgm:cxn modelId="{C0A117B0-603B-4C34-8F6E-F8B8585C07E0}" type="presParOf" srcId="{175752A1-9422-4C7F-B562-EFC0EF66007F}" destId="{14854B61-CDB0-4549-84B2-79E6356B64D0}" srcOrd="1" destOrd="0" presId="urn:microsoft.com/office/officeart/2005/8/layout/vList3"/>
    <dgm:cxn modelId="{912C422F-9C0E-44C2-85A9-879D9831056E}" type="presParOf" srcId="{352C2663-00A7-4CDF-8D63-23B4AE86B8D3}" destId="{8902A447-A7D6-479C-96D2-3A2772C54C5A}" srcOrd="5" destOrd="0" presId="urn:microsoft.com/office/officeart/2005/8/layout/vList3"/>
    <dgm:cxn modelId="{E0482F6E-7217-4046-8371-AF80506CFFC8}" type="presParOf" srcId="{352C2663-00A7-4CDF-8D63-23B4AE86B8D3}" destId="{CF0B4138-F1DE-4F93-AB7A-CE03292365C4}" srcOrd="6" destOrd="0" presId="urn:microsoft.com/office/officeart/2005/8/layout/vList3"/>
    <dgm:cxn modelId="{E4FC80E4-B955-4C0D-8B50-64034F1D5791}" type="presParOf" srcId="{CF0B4138-F1DE-4F93-AB7A-CE03292365C4}" destId="{1123656C-626D-444E-A21A-FD71EA3F7AAA}" srcOrd="0" destOrd="0" presId="urn:microsoft.com/office/officeart/2005/8/layout/vList3"/>
    <dgm:cxn modelId="{84599ECE-5F4F-4265-BC38-2EAA269F2AD7}" type="presParOf" srcId="{CF0B4138-F1DE-4F93-AB7A-CE03292365C4}" destId="{7C7E8205-E565-4B7B-B076-38813EE5E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28188-6415-4173-99EB-9E362DDD847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29889EE-84AC-4EC5-AFED-7C7D8AD5F045}">
      <dgm:prSet phldrT="[Texto]"/>
      <dgm:spPr/>
      <dgm:t>
        <a:bodyPr/>
        <a:lstStyle/>
        <a:p>
          <a:r>
            <a:rPr lang="es-CO" dirty="0"/>
            <a:t>EMPLEADOR</a:t>
          </a:r>
        </a:p>
      </dgm:t>
    </dgm:pt>
    <dgm:pt modelId="{EA108B78-8879-40A5-9082-C6B3B09E33DA}" type="parTrans" cxnId="{66F8AF33-5A74-4DDC-8C20-D38788D4682F}">
      <dgm:prSet/>
      <dgm:spPr/>
      <dgm:t>
        <a:bodyPr/>
        <a:lstStyle/>
        <a:p>
          <a:endParaRPr lang="es-CO"/>
        </a:p>
      </dgm:t>
    </dgm:pt>
    <dgm:pt modelId="{1389BEF1-1F08-4DFB-8DF2-24457582983B}" type="sibTrans" cxnId="{66F8AF33-5A74-4DDC-8C20-D38788D4682F}">
      <dgm:prSet/>
      <dgm:spPr/>
      <dgm:t>
        <a:bodyPr/>
        <a:lstStyle/>
        <a:p>
          <a:endParaRPr lang="es-CO"/>
        </a:p>
      </dgm:t>
    </dgm:pt>
    <dgm:pt modelId="{3A3C219E-4F57-4F77-BAD7-831B200BAB03}" type="asst">
      <dgm:prSet phldrT="[Texto]"/>
      <dgm:spPr/>
      <dgm:t>
        <a:bodyPr/>
        <a:lstStyle/>
        <a:p>
          <a:r>
            <a:rPr lang="es-CO" dirty="0"/>
            <a:t>DIRECTOR SST</a:t>
          </a:r>
        </a:p>
      </dgm:t>
    </dgm:pt>
    <dgm:pt modelId="{9C96484B-00EE-4E42-A0B7-17F6A066FED5}" type="parTrans" cxnId="{79CEB4EA-F831-44BF-B2F8-824824D0CF4C}">
      <dgm:prSet/>
      <dgm:spPr/>
      <dgm:t>
        <a:bodyPr/>
        <a:lstStyle/>
        <a:p>
          <a:endParaRPr lang="es-CO"/>
        </a:p>
      </dgm:t>
    </dgm:pt>
    <dgm:pt modelId="{2F0A9FF5-A377-4717-ADB8-DACFCF50C804}" type="sibTrans" cxnId="{79CEB4EA-F831-44BF-B2F8-824824D0CF4C}">
      <dgm:prSet/>
      <dgm:spPr/>
      <dgm:t>
        <a:bodyPr/>
        <a:lstStyle/>
        <a:p>
          <a:endParaRPr lang="es-CO"/>
        </a:p>
      </dgm:t>
    </dgm:pt>
    <dgm:pt modelId="{0F8816A7-A2D1-4E8F-9F32-C7F601E6FEF8}">
      <dgm:prSet phldrT="[Texto]"/>
      <dgm:spPr/>
      <dgm:t>
        <a:bodyPr/>
        <a:lstStyle/>
        <a:p>
          <a:r>
            <a:rPr lang="es-CO" dirty="0"/>
            <a:t>COPASST</a:t>
          </a:r>
        </a:p>
      </dgm:t>
    </dgm:pt>
    <dgm:pt modelId="{C64B09BC-4768-4744-8B71-3578224542D9}" type="parTrans" cxnId="{66AF5F80-B085-4ABB-8C39-4896EA9EE96B}">
      <dgm:prSet/>
      <dgm:spPr/>
      <dgm:t>
        <a:bodyPr/>
        <a:lstStyle/>
        <a:p>
          <a:endParaRPr lang="es-CO"/>
        </a:p>
      </dgm:t>
    </dgm:pt>
    <dgm:pt modelId="{05E39713-D0E2-4A7C-8BC6-427A4CE7BFD5}" type="sibTrans" cxnId="{66AF5F80-B085-4ABB-8C39-4896EA9EE96B}">
      <dgm:prSet/>
      <dgm:spPr/>
      <dgm:t>
        <a:bodyPr/>
        <a:lstStyle/>
        <a:p>
          <a:endParaRPr lang="es-CO"/>
        </a:p>
      </dgm:t>
    </dgm:pt>
    <dgm:pt modelId="{EBB77249-4A40-4A3A-8654-B96BB8F1EBBE}">
      <dgm:prSet phldrT="[Texto]"/>
      <dgm:spPr/>
      <dgm:t>
        <a:bodyPr/>
        <a:lstStyle/>
        <a:p>
          <a:r>
            <a:rPr lang="es-CO" dirty="0"/>
            <a:t>COMITÉ CONVIVENCIA</a:t>
          </a:r>
        </a:p>
      </dgm:t>
    </dgm:pt>
    <dgm:pt modelId="{F4216464-A596-4E43-9A0B-56F13542CB78}" type="parTrans" cxnId="{FF9317D5-7183-4A77-B00E-8B52A8BDD0C1}">
      <dgm:prSet/>
      <dgm:spPr/>
      <dgm:t>
        <a:bodyPr/>
        <a:lstStyle/>
        <a:p>
          <a:endParaRPr lang="es-CO"/>
        </a:p>
      </dgm:t>
    </dgm:pt>
    <dgm:pt modelId="{6A3A3163-291D-46C3-89EA-40B1F00E1EA8}" type="sibTrans" cxnId="{FF9317D5-7183-4A77-B00E-8B52A8BDD0C1}">
      <dgm:prSet/>
      <dgm:spPr/>
      <dgm:t>
        <a:bodyPr/>
        <a:lstStyle/>
        <a:p>
          <a:endParaRPr lang="es-CO"/>
        </a:p>
      </dgm:t>
    </dgm:pt>
    <dgm:pt modelId="{E1A5E7DC-1D17-4D91-B518-46C5936E8F20}">
      <dgm:prSet phldrT="[Texto]"/>
      <dgm:spPr/>
      <dgm:t>
        <a:bodyPr/>
        <a:lstStyle/>
        <a:p>
          <a:r>
            <a:rPr lang="es-CO" dirty="0"/>
            <a:t>COORDINADOR SG-SST</a:t>
          </a:r>
        </a:p>
      </dgm:t>
    </dgm:pt>
    <dgm:pt modelId="{E06DAC96-2548-40A3-BB2C-F64C0940CF47}" type="parTrans" cxnId="{D8F3CBFF-FB89-422C-A32F-54184AA2F220}">
      <dgm:prSet/>
      <dgm:spPr/>
      <dgm:t>
        <a:bodyPr/>
        <a:lstStyle/>
        <a:p>
          <a:endParaRPr lang="es-CO"/>
        </a:p>
      </dgm:t>
    </dgm:pt>
    <dgm:pt modelId="{564FF7EC-2776-4F1A-A642-98BF6D4BE0FA}" type="sibTrans" cxnId="{D8F3CBFF-FB89-422C-A32F-54184AA2F220}">
      <dgm:prSet/>
      <dgm:spPr/>
      <dgm:t>
        <a:bodyPr/>
        <a:lstStyle/>
        <a:p>
          <a:endParaRPr lang="es-CO"/>
        </a:p>
      </dgm:t>
    </dgm:pt>
    <dgm:pt modelId="{68CA1C37-5E6B-49E5-8D0A-1C9C92DA8ED3}" type="pres">
      <dgm:prSet presAssocID="{16128188-6415-4173-99EB-9E362DDD847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6D1890-14D9-4B4C-8F41-5687C31EC4E5}" type="pres">
      <dgm:prSet presAssocID="{729889EE-84AC-4EC5-AFED-7C7D8AD5F045}" presName="hierRoot1" presStyleCnt="0">
        <dgm:presLayoutVars>
          <dgm:hierBranch val="init"/>
        </dgm:presLayoutVars>
      </dgm:prSet>
      <dgm:spPr/>
    </dgm:pt>
    <dgm:pt modelId="{4F6EBC28-78A2-4F68-A287-E0423EAA5D5D}" type="pres">
      <dgm:prSet presAssocID="{729889EE-84AC-4EC5-AFED-7C7D8AD5F045}" presName="rootComposite1" presStyleCnt="0"/>
      <dgm:spPr/>
    </dgm:pt>
    <dgm:pt modelId="{AB647532-9D78-4614-9463-EDF421ADA165}" type="pres">
      <dgm:prSet presAssocID="{729889EE-84AC-4EC5-AFED-7C7D8AD5F045}" presName="rootText1" presStyleLbl="alignAcc1" presStyleIdx="0" presStyleCnt="0">
        <dgm:presLayoutVars>
          <dgm:chPref val="3"/>
        </dgm:presLayoutVars>
      </dgm:prSet>
      <dgm:spPr/>
    </dgm:pt>
    <dgm:pt modelId="{480DCBF0-F71E-4414-8E6E-4E9911472661}" type="pres">
      <dgm:prSet presAssocID="{729889EE-84AC-4EC5-AFED-7C7D8AD5F045}" presName="topArc1" presStyleLbl="parChTrans1D1" presStyleIdx="0" presStyleCnt="10"/>
      <dgm:spPr/>
    </dgm:pt>
    <dgm:pt modelId="{F463CA4F-9E4F-4838-98B0-BA6BE300B883}" type="pres">
      <dgm:prSet presAssocID="{729889EE-84AC-4EC5-AFED-7C7D8AD5F045}" presName="bottomArc1" presStyleLbl="parChTrans1D1" presStyleIdx="1" presStyleCnt="10"/>
      <dgm:spPr/>
    </dgm:pt>
    <dgm:pt modelId="{71E6A2C7-46DF-4908-B8BC-E5CB010836ED}" type="pres">
      <dgm:prSet presAssocID="{729889EE-84AC-4EC5-AFED-7C7D8AD5F045}" presName="topConnNode1" presStyleLbl="node1" presStyleIdx="0" presStyleCnt="0"/>
      <dgm:spPr/>
    </dgm:pt>
    <dgm:pt modelId="{54E3E9BF-B6A3-4637-82FC-007EFB276CD3}" type="pres">
      <dgm:prSet presAssocID="{729889EE-84AC-4EC5-AFED-7C7D8AD5F045}" presName="hierChild2" presStyleCnt="0"/>
      <dgm:spPr/>
    </dgm:pt>
    <dgm:pt modelId="{0EE5F96E-9306-4FCF-AC00-66F150F7D93B}" type="pres">
      <dgm:prSet presAssocID="{C64B09BC-4768-4744-8B71-3578224542D9}" presName="Name28" presStyleLbl="parChTrans1D2" presStyleIdx="0" presStyleCnt="4"/>
      <dgm:spPr/>
    </dgm:pt>
    <dgm:pt modelId="{9B887C38-077B-4D94-8A8C-C4916BDFDCF3}" type="pres">
      <dgm:prSet presAssocID="{0F8816A7-A2D1-4E8F-9F32-C7F601E6FEF8}" presName="hierRoot2" presStyleCnt="0">
        <dgm:presLayoutVars>
          <dgm:hierBranch val="init"/>
        </dgm:presLayoutVars>
      </dgm:prSet>
      <dgm:spPr/>
    </dgm:pt>
    <dgm:pt modelId="{86090352-25CD-4B17-A9E5-75BA43EC05EC}" type="pres">
      <dgm:prSet presAssocID="{0F8816A7-A2D1-4E8F-9F32-C7F601E6FEF8}" presName="rootComposite2" presStyleCnt="0"/>
      <dgm:spPr/>
    </dgm:pt>
    <dgm:pt modelId="{2CED8816-A897-40CB-8D68-9820059C5CB8}" type="pres">
      <dgm:prSet presAssocID="{0F8816A7-A2D1-4E8F-9F32-C7F601E6FEF8}" presName="rootText2" presStyleLbl="alignAcc1" presStyleIdx="0" presStyleCnt="0">
        <dgm:presLayoutVars>
          <dgm:chPref val="3"/>
        </dgm:presLayoutVars>
      </dgm:prSet>
      <dgm:spPr/>
    </dgm:pt>
    <dgm:pt modelId="{424F772E-917A-43C8-B429-FC9106D8229C}" type="pres">
      <dgm:prSet presAssocID="{0F8816A7-A2D1-4E8F-9F32-C7F601E6FEF8}" presName="topArc2" presStyleLbl="parChTrans1D1" presStyleIdx="2" presStyleCnt="10"/>
      <dgm:spPr/>
    </dgm:pt>
    <dgm:pt modelId="{417ADC16-9580-4F73-80AC-E785C6FDED08}" type="pres">
      <dgm:prSet presAssocID="{0F8816A7-A2D1-4E8F-9F32-C7F601E6FEF8}" presName="bottomArc2" presStyleLbl="parChTrans1D1" presStyleIdx="3" presStyleCnt="10"/>
      <dgm:spPr/>
    </dgm:pt>
    <dgm:pt modelId="{459D3E89-E18D-44EA-B945-6602910B846C}" type="pres">
      <dgm:prSet presAssocID="{0F8816A7-A2D1-4E8F-9F32-C7F601E6FEF8}" presName="topConnNode2" presStyleLbl="node2" presStyleIdx="0" presStyleCnt="0"/>
      <dgm:spPr/>
    </dgm:pt>
    <dgm:pt modelId="{4B78BA0E-49E7-4778-AC78-815539F05629}" type="pres">
      <dgm:prSet presAssocID="{0F8816A7-A2D1-4E8F-9F32-C7F601E6FEF8}" presName="hierChild4" presStyleCnt="0"/>
      <dgm:spPr/>
    </dgm:pt>
    <dgm:pt modelId="{3AD1CE91-A711-42C7-89B8-158EF0A5513E}" type="pres">
      <dgm:prSet presAssocID="{0F8816A7-A2D1-4E8F-9F32-C7F601E6FEF8}" presName="hierChild5" presStyleCnt="0"/>
      <dgm:spPr/>
    </dgm:pt>
    <dgm:pt modelId="{38E5C757-ADAB-4A05-80AF-F1767D523441}" type="pres">
      <dgm:prSet presAssocID="{F4216464-A596-4E43-9A0B-56F13542CB78}" presName="Name28" presStyleLbl="parChTrans1D2" presStyleIdx="1" presStyleCnt="4"/>
      <dgm:spPr/>
    </dgm:pt>
    <dgm:pt modelId="{0A29E9FC-1320-4852-B2D6-B59325DDABC2}" type="pres">
      <dgm:prSet presAssocID="{EBB77249-4A40-4A3A-8654-B96BB8F1EBBE}" presName="hierRoot2" presStyleCnt="0">
        <dgm:presLayoutVars>
          <dgm:hierBranch val="init"/>
        </dgm:presLayoutVars>
      </dgm:prSet>
      <dgm:spPr/>
    </dgm:pt>
    <dgm:pt modelId="{32977DE7-962A-4FF1-BB7E-E88A49A15F4A}" type="pres">
      <dgm:prSet presAssocID="{EBB77249-4A40-4A3A-8654-B96BB8F1EBBE}" presName="rootComposite2" presStyleCnt="0"/>
      <dgm:spPr/>
    </dgm:pt>
    <dgm:pt modelId="{4512DF95-F7EA-4273-AD13-31E25FB78A62}" type="pres">
      <dgm:prSet presAssocID="{EBB77249-4A40-4A3A-8654-B96BB8F1EBBE}" presName="rootText2" presStyleLbl="alignAcc1" presStyleIdx="0" presStyleCnt="0">
        <dgm:presLayoutVars>
          <dgm:chPref val="3"/>
        </dgm:presLayoutVars>
      </dgm:prSet>
      <dgm:spPr/>
    </dgm:pt>
    <dgm:pt modelId="{5F9C3F21-376A-4503-9811-565118F2243F}" type="pres">
      <dgm:prSet presAssocID="{EBB77249-4A40-4A3A-8654-B96BB8F1EBBE}" presName="topArc2" presStyleLbl="parChTrans1D1" presStyleIdx="4" presStyleCnt="10"/>
      <dgm:spPr/>
    </dgm:pt>
    <dgm:pt modelId="{52B26E9F-A7F3-4D6C-A19B-62B9ED616EE7}" type="pres">
      <dgm:prSet presAssocID="{EBB77249-4A40-4A3A-8654-B96BB8F1EBBE}" presName="bottomArc2" presStyleLbl="parChTrans1D1" presStyleIdx="5" presStyleCnt="10"/>
      <dgm:spPr/>
    </dgm:pt>
    <dgm:pt modelId="{7D8D3A67-D7FE-4FEB-B91E-340D4A4FF665}" type="pres">
      <dgm:prSet presAssocID="{EBB77249-4A40-4A3A-8654-B96BB8F1EBBE}" presName="topConnNode2" presStyleLbl="node2" presStyleIdx="0" presStyleCnt="0"/>
      <dgm:spPr/>
    </dgm:pt>
    <dgm:pt modelId="{08719C6F-0F92-411B-BF6D-0DDB2D839773}" type="pres">
      <dgm:prSet presAssocID="{EBB77249-4A40-4A3A-8654-B96BB8F1EBBE}" presName="hierChild4" presStyleCnt="0"/>
      <dgm:spPr/>
    </dgm:pt>
    <dgm:pt modelId="{EC0251FF-606A-4EDC-A932-5C982A82105B}" type="pres">
      <dgm:prSet presAssocID="{EBB77249-4A40-4A3A-8654-B96BB8F1EBBE}" presName="hierChild5" presStyleCnt="0"/>
      <dgm:spPr/>
    </dgm:pt>
    <dgm:pt modelId="{C9CD9445-F01F-42E6-9BFA-6E1D511D05A3}" type="pres">
      <dgm:prSet presAssocID="{E06DAC96-2548-40A3-BB2C-F64C0940CF47}" presName="Name28" presStyleLbl="parChTrans1D2" presStyleIdx="2" presStyleCnt="4"/>
      <dgm:spPr/>
    </dgm:pt>
    <dgm:pt modelId="{982756A0-CBF8-4187-B1F0-8D05CBB65850}" type="pres">
      <dgm:prSet presAssocID="{E1A5E7DC-1D17-4D91-B518-46C5936E8F20}" presName="hierRoot2" presStyleCnt="0">
        <dgm:presLayoutVars>
          <dgm:hierBranch val="init"/>
        </dgm:presLayoutVars>
      </dgm:prSet>
      <dgm:spPr/>
    </dgm:pt>
    <dgm:pt modelId="{BCFDD32E-FBD2-4665-95CC-53D1214BC114}" type="pres">
      <dgm:prSet presAssocID="{E1A5E7DC-1D17-4D91-B518-46C5936E8F20}" presName="rootComposite2" presStyleCnt="0"/>
      <dgm:spPr/>
    </dgm:pt>
    <dgm:pt modelId="{E5F22C55-A430-4FBA-91A1-AAC7DC0B7020}" type="pres">
      <dgm:prSet presAssocID="{E1A5E7DC-1D17-4D91-B518-46C5936E8F20}" presName="rootText2" presStyleLbl="alignAcc1" presStyleIdx="0" presStyleCnt="0">
        <dgm:presLayoutVars>
          <dgm:chPref val="3"/>
        </dgm:presLayoutVars>
      </dgm:prSet>
      <dgm:spPr/>
    </dgm:pt>
    <dgm:pt modelId="{809919C0-D348-48CA-9E32-271775E12628}" type="pres">
      <dgm:prSet presAssocID="{E1A5E7DC-1D17-4D91-B518-46C5936E8F20}" presName="topArc2" presStyleLbl="parChTrans1D1" presStyleIdx="6" presStyleCnt="10"/>
      <dgm:spPr/>
    </dgm:pt>
    <dgm:pt modelId="{284E3913-2FB6-4B5C-A61F-0620C2FF7B05}" type="pres">
      <dgm:prSet presAssocID="{E1A5E7DC-1D17-4D91-B518-46C5936E8F20}" presName="bottomArc2" presStyleLbl="parChTrans1D1" presStyleIdx="7" presStyleCnt="10"/>
      <dgm:spPr/>
    </dgm:pt>
    <dgm:pt modelId="{66C1B3AE-ED1A-4E22-A6F9-734A9ADD9E76}" type="pres">
      <dgm:prSet presAssocID="{E1A5E7DC-1D17-4D91-B518-46C5936E8F20}" presName="topConnNode2" presStyleLbl="node2" presStyleIdx="0" presStyleCnt="0"/>
      <dgm:spPr/>
    </dgm:pt>
    <dgm:pt modelId="{3E5F7B62-B8CC-47D2-BC48-15E83AD24B2D}" type="pres">
      <dgm:prSet presAssocID="{E1A5E7DC-1D17-4D91-B518-46C5936E8F20}" presName="hierChild4" presStyleCnt="0"/>
      <dgm:spPr/>
    </dgm:pt>
    <dgm:pt modelId="{9ECEF295-A4B3-4465-9B39-21C602023363}" type="pres">
      <dgm:prSet presAssocID="{E1A5E7DC-1D17-4D91-B518-46C5936E8F20}" presName="hierChild5" presStyleCnt="0"/>
      <dgm:spPr/>
    </dgm:pt>
    <dgm:pt modelId="{80A5646D-D7CB-45C2-B20A-55E9D3FB80A6}" type="pres">
      <dgm:prSet presAssocID="{729889EE-84AC-4EC5-AFED-7C7D8AD5F045}" presName="hierChild3" presStyleCnt="0"/>
      <dgm:spPr/>
    </dgm:pt>
    <dgm:pt modelId="{0EB1E28E-869E-411F-8B93-708C40EBF994}" type="pres">
      <dgm:prSet presAssocID="{9C96484B-00EE-4E42-A0B7-17F6A066FED5}" presName="Name101" presStyleLbl="parChTrans1D2" presStyleIdx="3" presStyleCnt="4"/>
      <dgm:spPr/>
    </dgm:pt>
    <dgm:pt modelId="{7E509987-1086-41D5-8A3D-026E75638E15}" type="pres">
      <dgm:prSet presAssocID="{3A3C219E-4F57-4F77-BAD7-831B200BAB03}" presName="hierRoot3" presStyleCnt="0">
        <dgm:presLayoutVars>
          <dgm:hierBranch val="init"/>
        </dgm:presLayoutVars>
      </dgm:prSet>
      <dgm:spPr/>
    </dgm:pt>
    <dgm:pt modelId="{04DAA74E-A93F-4FC9-8327-479EF5914D8C}" type="pres">
      <dgm:prSet presAssocID="{3A3C219E-4F57-4F77-BAD7-831B200BAB03}" presName="rootComposite3" presStyleCnt="0"/>
      <dgm:spPr/>
    </dgm:pt>
    <dgm:pt modelId="{5DF65A75-90F8-4E9F-95D0-CAD44FC4C3AC}" type="pres">
      <dgm:prSet presAssocID="{3A3C219E-4F57-4F77-BAD7-831B200BAB03}" presName="rootText3" presStyleLbl="alignAcc1" presStyleIdx="0" presStyleCnt="0">
        <dgm:presLayoutVars>
          <dgm:chPref val="3"/>
        </dgm:presLayoutVars>
      </dgm:prSet>
      <dgm:spPr/>
    </dgm:pt>
    <dgm:pt modelId="{3C635F7F-1A5C-4706-8EEA-55D5C2DFA0AD}" type="pres">
      <dgm:prSet presAssocID="{3A3C219E-4F57-4F77-BAD7-831B200BAB03}" presName="topArc3" presStyleLbl="parChTrans1D1" presStyleIdx="8" presStyleCnt="10"/>
      <dgm:spPr/>
    </dgm:pt>
    <dgm:pt modelId="{6ED7D4C3-064D-4604-AF58-9C8659FEBCD9}" type="pres">
      <dgm:prSet presAssocID="{3A3C219E-4F57-4F77-BAD7-831B200BAB03}" presName="bottomArc3" presStyleLbl="parChTrans1D1" presStyleIdx="9" presStyleCnt="10"/>
      <dgm:spPr/>
    </dgm:pt>
    <dgm:pt modelId="{53C11551-7FD6-4057-8FE7-60013EA30770}" type="pres">
      <dgm:prSet presAssocID="{3A3C219E-4F57-4F77-BAD7-831B200BAB03}" presName="topConnNode3" presStyleLbl="asst1" presStyleIdx="0" presStyleCnt="0"/>
      <dgm:spPr/>
    </dgm:pt>
    <dgm:pt modelId="{97176BC0-B461-478E-8C5B-8CE05E911080}" type="pres">
      <dgm:prSet presAssocID="{3A3C219E-4F57-4F77-BAD7-831B200BAB03}" presName="hierChild6" presStyleCnt="0"/>
      <dgm:spPr/>
    </dgm:pt>
    <dgm:pt modelId="{59040A13-B104-41B4-94CE-9B291675254E}" type="pres">
      <dgm:prSet presAssocID="{3A3C219E-4F57-4F77-BAD7-831B200BAB03}" presName="hierChild7" presStyleCnt="0"/>
      <dgm:spPr/>
    </dgm:pt>
  </dgm:ptLst>
  <dgm:cxnLst>
    <dgm:cxn modelId="{66AF5F80-B085-4ABB-8C39-4896EA9EE96B}" srcId="{729889EE-84AC-4EC5-AFED-7C7D8AD5F045}" destId="{0F8816A7-A2D1-4E8F-9F32-C7F601E6FEF8}" srcOrd="1" destOrd="0" parTransId="{C64B09BC-4768-4744-8B71-3578224542D9}" sibTransId="{05E39713-D0E2-4A7C-8BC6-427A4CE7BFD5}"/>
    <dgm:cxn modelId="{A34A0F7D-B5B5-4F85-9701-C7AC93CDACF9}" type="presOf" srcId="{16128188-6415-4173-99EB-9E362DDD847E}" destId="{68CA1C37-5E6B-49E5-8D0A-1C9C92DA8ED3}" srcOrd="0" destOrd="0" presId="urn:microsoft.com/office/officeart/2008/layout/HalfCircleOrganizationChart"/>
    <dgm:cxn modelId="{9E5AC5D7-9642-48B1-8820-7D38B5846038}" type="presOf" srcId="{EBB77249-4A40-4A3A-8654-B96BB8F1EBBE}" destId="{4512DF95-F7EA-4273-AD13-31E25FB78A62}" srcOrd="0" destOrd="0" presId="urn:microsoft.com/office/officeart/2008/layout/HalfCircleOrganizationChart"/>
    <dgm:cxn modelId="{9E53C67D-EAC7-4D1B-8781-3C0821F9171D}" type="presOf" srcId="{0F8816A7-A2D1-4E8F-9F32-C7F601E6FEF8}" destId="{459D3E89-E18D-44EA-B945-6602910B846C}" srcOrd="1" destOrd="0" presId="urn:microsoft.com/office/officeart/2008/layout/HalfCircleOrganizationChart"/>
    <dgm:cxn modelId="{D8F3CBFF-FB89-422C-A32F-54184AA2F220}" srcId="{729889EE-84AC-4EC5-AFED-7C7D8AD5F045}" destId="{E1A5E7DC-1D17-4D91-B518-46C5936E8F20}" srcOrd="3" destOrd="0" parTransId="{E06DAC96-2548-40A3-BB2C-F64C0940CF47}" sibTransId="{564FF7EC-2776-4F1A-A642-98BF6D4BE0FA}"/>
    <dgm:cxn modelId="{210C8485-F818-4B47-B473-58A11C5A8935}" type="presOf" srcId="{3A3C219E-4F57-4F77-BAD7-831B200BAB03}" destId="{53C11551-7FD6-4057-8FE7-60013EA30770}" srcOrd="1" destOrd="0" presId="urn:microsoft.com/office/officeart/2008/layout/HalfCircleOrganizationChart"/>
    <dgm:cxn modelId="{BC379BFD-B803-4D34-898E-FF5EB600CA30}" type="presOf" srcId="{E1A5E7DC-1D17-4D91-B518-46C5936E8F20}" destId="{66C1B3AE-ED1A-4E22-A6F9-734A9ADD9E76}" srcOrd="1" destOrd="0" presId="urn:microsoft.com/office/officeart/2008/layout/HalfCircleOrganizationChart"/>
    <dgm:cxn modelId="{DBBC228E-803D-46E3-90E9-E7F36E86E027}" type="presOf" srcId="{C64B09BC-4768-4744-8B71-3578224542D9}" destId="{0EE5F96E-9306-4FCF-AC00-66F150F7D93B}" srcOrd="0" destOrd="0" presId="urn:microsoft.com/office/officeart/2008/layout/HalfCircleOrganizationChart"/>
    <dgm:cxn modelId="{FF9317D5-7183-4A77-B00E-8B52A8BDD0C1}" srcId="{729889EE-84AC-4EC5-AFED-7C7D8AD5F045}" destId="{EBB77249-4A40-4A3A-8654-B96BB8F1EBBE}" srcOrd="2" destOrd="0" parTransId="{F4216464-A596-4E43-9A0B-56F13542CB78}" sibTransId="{6A3A3163-291D-46C3-89EA-40B1F00E1EA8}"/>
    <dgm:cxn modelId="{55CEC92B-B29F-42AA-B546-26E8A70C1403}" type="presOf" srcId="{729889EE-84AC-4EC5-AFED-7C7D8AD5F045}" destId="{71E6A2C7-46DF-4908-B8BC-E5CB010836ED}" srcOrd="1" destOrd="0" presId="urn:microsoft.com/office/officeart/2008/layout/HalfCircleOrganizationChart"/>
    <dgm:cxn modelId="{E36FC04C-E6B8-4D17-93F6-F3C9A2D6B9EF}" type="presOf" srcId="{729889EE-84AC-4EC5-AFED-7C7D8AD5F045}" destId="{AB647532-9D78-4614-9463-EDF421ADA165}" srcOrd="0" destOrd="0" presId="urn:microsoft.com/office/officeart/2008/layout/HalfCircleOrganizationChart"/>
    <dgm:cxn modelId="{66F8AF33-5A74-4DDC-8C20-D38788D4682F}" srcId="{16128188-6415-4173-99EB-9E362DDD847E}" destId="{729889EE-84AC-4EC5-AFED-7C7D8AD5F045}" srcOrd="0" destOrd="0" parTransId="{EA108B78-8879-40A5-9082-C6B3B09E33DA}" sibTransId="{1389BEF1-1F08-4DFB-8DF2-24457582983B}"/>
    <dgm:cxn modelId="{948955EF-498B-420F-8651-21F6D6F4F0B9}" type="presOf" srcId="{9C96484B-00EE-4E42-A0B7-17F6A066FED5}" destId="{0EB1E28E-869E-411F-8B93-708C40EBF994}" srcOrd="0" destOrd="0" presId="urn:microsoft.com/office/officeart/2008/layout/HalfCircleOrganizationChart"/>
    <dgm:cxn modelId="{D5A399E5-A739-43B3-AB9D-E9652B59419C}" type="presOf" srcId="{E06DAC96-2548-40A3-BB2C-F64C0940CF47}" destId="{C9CD9445-F01F-42E6-9BFA-6E1D511D05A3}" srcOrd="0" destOrd="0" presId="urn:microsoft.com/office/officeart/2008/layout/HalfCircleOrganizationChart"/>
    <dgm:cxn modelId="{EC6B9A5A-09D5-4223-B58A-28C8EA1C4A1B}" type="presOf" srcId="{3A3C219E-4F57-4F77-BAD7-831B200BAB03}" destId="{5DF65A75-90F8-4E9F-95D0-CAD44FC4C3AC}" srcOrd="0" destOrd="0" presId="urn:microsoft.com/office/officeart/2008/layout/HalfCircleOrganizationChart"/>
    <dgm:cxn modelId="{79CEB4EA-F831-44BF-B2F8-824824D0CF4C}" srcId="{729889EE-84AC-4EC5-AFED-7C7D8AD5F045}" destId="{3A3C219E-4F57-4F77-BAD7-831B200BAB03}" srcOrd="0" destOrd="0" parTransId="{9C96484B-00EE-4E42-A0B7-17F6A066FED5}" sibTransId="{2F0A9FF5-A377-4717-ADB8-DACFCF50C804}"/>
    <dgm:cxn modelId="{F49F9A29-71FD-43DE-9083-75C277E7D285}" type="presOf" srcId="{EBB77249-4A40-4A3A-8654-B96BB8F1EBBE}" destId="{7D8D3A67-D7FE-4FEB-B91E-340D4A4FF665}" srcOrd="1" destOrd="0" presId="urn:microsoft.com/office/officeart/2008/layout/HalfCircleOrganizationChart"/>
    <dgm:cxn modelId="{C21AE5BE-C4BE-4DBF-8821-7E11D3592ABB}" type="presOf" srcId="{F4216464-A596-4E43-9A0B-56F13542CB78}" destId="{38E5C757-ADAB-4A05-80AF-F1767D523441}" srcOrd="0" destOrd="0" presId="urn:microsoft.com/office/officeart/2008/layout/HalfCircleOrganizationChart"/>
    <dgm:cxn modelId="{60499A9A-AFB0-4A84-99E2-9E228BE24E1D}" type="presOf" srcId="{E1A5E7DC-1D17-4D91-B518-46C5936E8F20}" destId="{E5F22C55-A430-4FBA-91A1-AAC7DC0B7020}" srcOrd="0" destOrd="0" presId="urn:microsoft.com/office/officeart/2008/layout/HalfCircleOrganizationChart"/>
    <dgm:cxn modelId="{E2679D88-C820-4D1E-9C64-25FF414DB54C}" type="presOf" srcId="{0F8816A7-A2D1-4E8F-9F32-C7F601E6FEF8}" destId="{2CED8816-A897-40CB-8D68-9820059C5CB8}" srcOrd="0" destOrd="0" presId="urn:microsoft.com/office/officeart/2008/layout/HalfCircleOrganizationChart"/>
    <dgm:cxn modelId="{9CF1A963-282A-45D8-9EBB-9298DE60CB60}" type="presParOf" srcId="{68CA1C37-5E6B-49E5-8D0A-1C9C92DA8ED3}" destId="{4D6D1890-14D9-4B4C-8F41-5687C31EC4E5}" srcOrd="0" destOrd="0" presId="urn:microsoft.com/office/officeart/2008/layout/HalfCircleOrganizationChart"/>
    <dgm:cxn modelId="{3A7C28B2-E765-4316-9E04-06C90A34D33E}" type="presParOf" srcId="{4D6D1890-14D9-4B4C-8F41-5687C31EC4E5}" destId="{4F6EBC28-78A2-4F68-A287-E0423EAA5D5D}" srcOrd="0" destOrd="0" presId="urn:microsoft.com/office/officeart/2008/layout/HalfCircleOrganizationChart"/>
    <dgm:cxn modelId="{20D74C36-B1E3-4078-98D8-935ADC1B342B}" type="presParOf" srcId="{4F6EBC28-78A2-4F68-A287-E0423EAA5D5D}" destId="{AB647532-9D78-4614-9463-EDF421ADA165}" srcOrd="0" destOrd="0" presId="urn:microsoft.com/office/officeart/2008/layout/HalfCircleOrganizationChart"/>
    <dgm:cxn modelId="{586893F4-93DD-44E6-B7E9-153E9F4FAE1D}" type="presParOf" srcId="{4F6EBC28-78A2-4F68-A287-E0423EAA5D5D}" destId="{480DCBF0-F71E-4414-8E6E-4E9911472661}" srcOrd="1" destOrd="0" presId="urn:microsoft.com/office/officeart/2008/layout/HalfCircleOrganizationChart"/>
    <dgm:cxn modelId="{64C70514-23BF-453C-B7D3-EC9FA484CAAA}" type="presParOf" srcId="{4F6EBC28-78A2-4F68-A287-E0423EAA5D5D}" destId="{F463CA4F-9E4F-4838-98B0-BA6BE300B883}" srcOrd="2" destOrd="0" presId="urn:microsoft.com/office/officeart/2008/layout/HalfCircleOrganizationChart"/>
    <dgm:cxn modelId="{667F9E94-A976-4B10-9AE8-8211AF7D244D}" type="presParOf" srcId="{4F6EBC28-78A2-4F68-A287-E0423EAA5D5D}" destId="{71E6A2C7-46DF-4908-B8BC-E5CB010836ED}" srcOrd="3" destOrd="0" presId="urn:microsoft.com/office/officeart/2008/layout/HalfCircleOrganizationChart"/>
    <dgm:cxn modelId="{9BF81AFC-FFD9-4A96-AEF5-00479E087265}" type="presParOf" srcId="{4D6D1890-14D9-4B4C-8F41-5687C31EC4E5}" destId="{54E3E9BF-B6A3-4637-82FC-007EFB276CD3}" srcOrd="1" destOrd="0" presId="urn:microsoft.com/office/officeart/2008/layout/HalfCircleOrganizationChart"/>
    <dgm:cxn modelId="{DDB8BA46-2B1D-4E84-B377-D335BD7959F0}" type="presParOf" srcId="{54E3E9BF-B6A3-4637-82FC-007EFB276CD3}" destId="{0EE5F96E-9306-4FCF-AC00-66F150F7D93B}" srcOrd="0" destOrd="0" presId="urn:microsoft.com/office/officeart/2008/layout/HalfCircleOrganizationChart"/>
    <dgm:cxn modelId="{EDC34327-88ED-43C2-AC93-F307602901F5}" type="presParOf" srcId="{54E3E9BF-B6A3-4637-82FC-007EFB276CD3}" destId="{9B887C38-077B-4D94-8A8C-C4916BDFDCF3}" srcOrd="1" destOrd="0" presId="urn:microsoft.com/office/officeart/2008/layout/HalfCircleOrganizationChart"/>
    <dgm:cxn modelId="{9BBA021E-1534-485C-A963-A39F23E4BF5F}" type="presParOf" srcId="{9B887C38-077B-4D94-8A8C-C4916BDFDCF3}" destId="{86090352-25CD-4B17-A9E5-75BA43EC05EC}" srcOrd="0" destOrd="0" presId="urn:microsoft.com/office/officeart/2008/layout/HalfCircleOrganizationChart"/>
    <dgm:cxn modelId="{DD8BDD96-118C-4CF6-8029-32518369F85A}" type="presParOf" srcId="{86090352-25CD-4B17-A9E5-75BA43EC05EC}" destId="{2CED8816-A897-40CB-8D68-9820059C5CB8}" srcOrd="0" destOrd="0" presId="urn:microsoft.com/office/officeart/2008/layout/HalfCircleOrganizationChart"/>
    <dgm:cxn modelId="{D5BE0595-0879-461D-8B0A-8683A2AC30A7}" type="presParOf" srcId="{86090352-25CD-4B17-A9E5-75BA43EC05EC}" destId="{424F772E-917A-43C8-B429-FC9106D8229C}" srcOrd="1" destOrd="0" presId="urn:microsoft.com/office/officeart/2008/layout/HalfCircleOrganizationChart"/>
    <dgm:cxn modelId="{0C93C4C2-CC7E-4F60-BFC6-C6F75DA27A04}" type="presParOf" srcId="{86090352-25CD-4B17-A9E5-75BA43EC05EC}" destId="{417ADC16-9580-4F73-80AC-E785C6FDED08}" srcOrd="2" destOrd="0" presId="urn:microsoft.com/office/officeart/2008/layout/HalfCircleOrganizationChart"/>
    <dgm:cxn modelId="{232943C5-EB90-4C67-AA6A-1BF63D7BBA10}" type="presParOf" srcId="{86090352-25CD-4B17-A9E5-75BA43EC05EC}" destId="{459D3E89-E18D-44EA-B945-6602910B846C}" srcOrd="3" destOrd="0" presId="urn:microsoft.com/office/officeart/2008/layout/HalfCircleOrganizationChart"/>
    <dgm:cxn modelId="{36785872-A59E-44F2-911D-86BC5075A118}" type="presParOf" srcId="{9B887C38-077B-4D94-8A8C-C4916BDFDCF3}" destId="{4B78BA0E-49E7-4778-AC78-815539F05629}" srcOrd="1" destOrd="0" presId="urn:microsoft.com/office/officeart/2008/layout/HalfCircleOrganizationChart"/>
    <dgm:cxn modelId="{7D222E76-7CB1-4134-9B6D-D9C4863FB4CF}" type="presParOf" srcId="{9B887C38-077B-4D94-8A8C-C4916BDFDCF3}" destId="{3AD1CE91-A711-42C7-89B8-158EF0A5513E}" srcOrd="2" destOrd="0" presId="urn:microsoft.com/office/officeart/2008/layout/HalfCircleOrganizationChart"/>
    <dgm:cxn modelId="{5FF0A125-232F-4D00-A5F6-6E8A115B4C77}" type="presParOf" srcId="{54E3E9BF-B6A3-4637-82FC-007EFB276CD3}" destId="{38E5C757-ADAB-4A05-80AF-F1767D523441}" srcOrd="2" destOrd="0" presId="urn:microsoft.com/office/officeart/2008/layout/HalfCircleOrganizationChart"/>
    <dgm:cxn modelId="{BE2512A0-9EE7-4F51-826A-A56F7A977870}" type="presParOf" srcId="{54E3E9BF-B6A3-4637-82FC-007EFB276CD3}" destId="{0A29E9FC-1320-4852-B2D6-B59325DDABC2}" srcOrd="3" destOrd="0" presId="urn:microsoft.com/office/officeart/2008/layout/HalfCircleOrganizationChart"/>
    <dgm:cxn modelId="{C16DECFB-7F2F-433B-80C5-98784136878C}" type="presParOf" srcId="{0A29E9FC-1320-4852-B2D6-B59325DDABC2}" destId="{32977DE7-962A-4FF1-BB7E-E88A49A15F4A}" srcOrd="0" destOrd="0" presId="urn:microsoft.com/office/officeart/2008/layout/HalfCircleOrganizationChart"/>
    <dgm:cxn modelId="{99A8D4B5-389D-430B-AC48-5B64B30446F0}" type="presParOf" srcId="{32977DE7-962A-4FF1-BB7E-E88A49A15F4A}" destId="{4512DF95-F7EA-4273-AD13-31E25FB78A62}" srcOrd="0" destOrd="0" presId="urn:microsoft.com/office/officeart/2008/layout/HalfCircleOrganizationChart"/>
    <dgm:cxn modelId="{BE896031-20D6-40DB-BDBB-FCC7FBC3F3BE}" type="presParOf" srcId="{32977DE7-962A-4FF1-BB7E-E88A49A15F4A}" destId="{5F9C3F21-376A-4503-9811-565118F2243F}" srcOrd="1" destOrd="0" presId="urn:microsoft.com/office/officeart/2008/layout/HalfCircleOrganizationChart"/>
    <dgm:cxn modelId="{3FF64A5C-FEB9-403E-9956-A873BCB004F8}" type="presParOf" srcId="{32977DE7-962A-4FF1-BB7E-E88A49A15F4A}" destId="{52B26E9F-A7F3-4D6C-A19B-62B9ED616EE7}" srcOrd="2" destOrd="0" presId="urn:microsoft.com/office/officeart/2008/layout/HalfCircleOrganizationChart"/>
    <dgm:cxn modelId="{205BF518-4F0C-49BB-9AAB-9E8A7C085504}" type="presParOf" srcId="{32977DE7-962A-4FF1-BB7E-E88A49A15F4A}" destId="{7D8D3A67-D7FE-4FEB-B91E-340D4A4FF665}" srcOrd="3" destOrd="0" presId="urn:microsoft.com/office/officeart/2008/layout/HalfCircleOrganizationChart"/>
    <dgm:cxn modelId="{B89627D1-F9C2-424E-8143-F226D5811087}" type="presParOf" srcId="{0A29E9FC-1320-4852-B2D6-B59325DDABC2}" destId="{08719C6F-0F92-411B-BF6D-0DDB2D839773}" srcOrd="1" destOrd="0" presId="urn:microsoft.com/office/officeart/2008/layout/HalfCircleOrganizationChart"/>
    <dgm:cxn modelId="{72855E85-298C-4281-BFDD-30F6052805CC}" type="presParOf" srcId="{0A29E9FC-1320-4852-B2D6-B59325DDABC2}" destId="{EC0251FF-606A-4EDC-A932-5C982A82105B}" srcOrd="2" destOrd="0" presId="urn:microsoft.com/office/officeart/2008/layout/HalfCircleOrganizationChart"/>
    <dgm:cxn modelId="{25A65D18-FE3E-4E36-8294-FE1B89C6EF75}" type="presParOf" srcId="{54E3E9BF-B6A3-4637-82FC-007EFB276CD3}" destId="{C9CD9445-F01F-42E6-9BFA-6E1D511D05A3}" srcOrd="4" destOrd="0" presId="urn:microsoft.com/office/officeart/2008/layout/HalfCircleOrganizationChart"/>
    <dgm:cxn modelId="{B532B784-403A-49D6-B871-BE7F3E08E347}" type="presParOf" srcId="{54E3E9BF-B6A3-4637-82FC-007EFB276CD3}" destId="{982756A0-CBF8-4187-B1F0-8D05CBB65850}" srcOrd="5" destOrd="0" presId="urn:microsoft.com/office/officeart/2008/layout/HalfCircleOrganizationChart"/>
    <dgm:cxn modelId="{D87C0848-3A81-4AA8-876E-BEF881FB7D72}" type="presParOf" srcId="{982756A0-CBF8-4187-B1F0-8D05CBB65850}" destId="{BCFDD32E-FBD2-4665-95CC-53D1214BC114}" srcOrd="0" destOrd="0" presId="urn:microsoft.com/office/officeart/2008/layout/HalfCircleOrganizationChart"/>
    <dgm:cxn modelId="{6A6E6B26-2E56-40C8-B1B0-BED90C3B2C46}" type="presParOf" srcId="{BCFDD32E-FBD2-4665-95CC-53D1214BC114}" destId="{E5F22C55-A430-4FBA-91A1-AAC7DC0B7020}" srcOrd="0" destOrd="0" presId="urn:microsoft.com/office/officeart/2008/layout/HalfCircleOrganizationChart"/>
    <dgm:cxn modelId="{96368B82-059C-41F0-BDF6-940637FAC39A}" type="presParOf" srcId="{BCFDD32E-FBD2-4665-95CC-53D1214BC114}" destId="{809919C0-D348-48CA-9E32-271775E12628}" srcOrd="1" destOrd="0" presId="urn:microsoft.com/office/officeart/2008/layout/HalfCircleOrganizationChart"/>
    <dgm:cxn modelId="{25979334-A3C1-4DA7-8D61-C8B57841AD5E}" type="presParOf" srcId="{BCFDD32E-FBD2-4665-95CC-53D1214BC114}" destId="{284E3913-2FB6-4B5C-A61F-0620C2FF7B05}" srcOrd="2" destOrd="0" presId="urn:microsoft.com/office/officeart/2008/layout/HalfCircleOrganizationChart"/>
    <dgm:cxn modelId="{0F851F0B-C43E-42D0-A83D-010BD7A39291}" type="presParOf" srcId="{BCFDD32E-FBD2-4665-95CC-53D1214BC114}" destId="{66C1B3AE-ED1A-4E22-A6F9-734A9ADD9E76}" srcOrd="3" destOrd="0" presId="urn:microsoft.com/office/officeart/2008/layout/HalfCircleOrganizationChart"/>
    <dgm:cxn modelId="{C0502466-0757-450A-8F38-8B12A637EE08}" type="presParOf" srcId="{982756A0-CBF8-4187-B1F0-8D05CBB65850}" destId="{3E5F7B62-B8CC-47D2-BC48-15E83AD24B2D}" srcOrd="1" destOrd="0" presId="urn:microsoft.com/office/officeart/2008/layout/HalfCircleOrganizationChart"/>
    <dgm:cxn modelId="{75D4EAE9-B677-4B41-A62F-36CCB342F944}" type="presParOf" srcId="{982756A0-CBF8-4187-B1F0-8D05CBB65850}" destId="{9ECEF295-A4B3-4465-9B39-21C602023363}" srcOrd="2" destOrd="0" presId="urn:microsoft.com/office/officeart/2008/layout/HalfCircleOrganizationChart"/>
    <dgm:cxn modelId="{16F68ED5-15BB-4483-9D18-0CB61D998C30}" type="presParOf" srcId="{4D6D1890-14D9-4B4C-8F41-5687C31EC4E5}" destId="{80A5646D-D7CB-45C2-B20A-55E9D3FB80A6}" srcOrd="2" destOrd="0" presId="urn:microsoft.com/office/officeart/2008/layout/HalfCircleOrganizationChart"/>
    <dgm:cxn modelId="{A6687465-73B6-462F-AD3E-F2B58EE79CCD}" type="presParOf" srcId="{80A5646D-D7CB-45C2-B20A-55E9D3FB80A6}" destId="{0EB1E28E-869E-411F-8B93-708C40EBF994}" srcOrd="0" destOrd="0" presId="urn:microsoft.com/office/officeart/2008/layout/HalfCircleOrganizationChart"/>
    <dgm:cxn modelId="{915453E2-310D-496D-B4C5-88EC73A66B3C}" type="presParOf" srcId="{80A5646D-D7CB-45C2-B20A-55E9D3FB80A6}" destId="{7E509987-1086-41D5-8A3D-026E75638E15}" srcOrd="1" destOrd="0" presId="urn:microsoft.com/office/officeart/2008/layout/HalfCircleOrganizationChart"/>
    <dgm:cxn modelId="{D1CA92FB-73B7-43B3-803A-047DA7E96B45}" type="presParOf" srcId="{7E509987-1086-41D5-8A3D-026E75638E15}" destId="{04DAA74E-A93F-4FC9-8327-479EF5914D8C}" srcOrd="0" destOrd="0" presId="urn:microsoft.com/office/officeart/2008/layout/HalfCircleOrganizationChart"/>
    <dgm:cxn modelId="{1707C3CC-37C1-4FA7-A8D1-D929DDD27172}" type="presParOf" srcId="{04DAA74E-A93F-4FC9-8327-479EF5914D8C}" destId="{5DF65A75-90F8-4E9F-95D0-CAD44FC4C3AC}" srcOrd="0" destOrd="0" presId="urn:microsoft.com/office/officeart/2008/layout/HalfCircleOrganizationChart"/>
    <dgm:cxn modelId="{399758BF-0CF3-4507-9998-BB85B2AB51DB}" type="presParOf" srcId="{04DAA74E-A93F-4FC9-8327-479EF5914D8C}" destId="{3C635F7F-1A5C-4706-8EEA-55D5C2DFA0AD}" srcOrd="1" destOrd="0" presId="urn:microsoft.com/office/officeart/2008/layout/HalfCircleOrganizationChart"/>
    <dgm:cxn modelId="{CFD6B46D-2B6D-4CDB-97C5-DDB1705855E9}" type="presParOf" srcId="{04DAA74E-A93F-4FC9-8327-479EF5914D8C}" destId="{6ED7D4C3-064D-4604-AF58-9C8659FEBCD9}" srcOrd="2" destOrd="0" presId="urn:microsoft.com/office/officeart/2008/layout/HalfCircleOrganizationChart"/>
    <dgm:cxn modelId="{A82E60F6-3B1D-4BC1-AEC5-867FB295BE64}" type="presParOf" srcId="{04DAA74E-A93F-4FC9-8327-479EF5914D8C}" destId="{53C11551-7FD6-4057-8FE7-60013EA30770}" srcOrd="3" destOrd="0" presId="urn:microsoft.com/office/officeart/2008/layout/HalfCircleOrganizationChart"/>
    <dgm:cxn modelId="{43D09117-9FB1-40F2-B957-40CC03036CEA}" type="presParOf" srcId="{7E509987-1086-41D5-8A3D-026E75638E15}" destId="{97176BC0-B461-478E-8C5B-8CE05E911080}" srcOrd="1" destOrd="0" presId="urn:microsoft.com/office/officeart/2008/layout/HalfCircleOrganizationChart"/>
    <dgm:cxn modelId="{3B618E6F-669C-499E-A100-9A25B1FE2EFC}" type="presParOf" srcId="{7E509987-1086-41D5-8A3D-026E75638E15}" destId="{59040A13-B104-41B4-94CE-9B291675254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6F66A-E4AC-44B1-BA33-2E590B821DF7}">
      <dsp:nvSpPr>
        <dsp:cNvPr id="0" name=""/>
        <dsp:cNvSpPr/>
      </dsp:nvSpPr>
      <dsp:spPr>
        <a:xfrm>
          <a:off x="3816424" y="985594"/>
          <a:ext cx="2989046" cy="345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20"/>
              </a:lnTo>
              <a:lnTo>
                <a:pt x="2989046" y="172920"/>
              </a:lnTo>
              <a:lnTo>
                <a:pt x="2989046" y="34584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6CBB-64B2-42A4-9B36-7C8B2EDC6AC2}">
      <dsp:nvSpPr>
        <dsp:cNvPr id="0" name=""/>
        <dsp:cNvSpPr/>
      </dsp:nvSpPr>
      <dsp:spPr>
        <a:xfrm>
          <a:off x="3816424" y="985594"/>
          <a:ext cx="996348" cy="345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20"/>
              </a:lnTo>
              <a:lnTo>
                <a:pt x="996348" y="172920"/>
              </a:lnTo>
              <a:lnTo>
                <a:pt x="996348" y="34584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7A3FE-8735-4AC1-8618-4ED050AB7E19}">
      <dsp:nvSpPr>
        <dsp:cNvPr id="0" name=""/>
        <dsp:cNvSpPr/>
      </dsp:nvSpPr>
      <dsp:spPr>
        <a:xfrm>
          <a:off x="2820075" y="985594"/>
          <a:ext cx="996348" cy="345840"/>
        </a:xfrm>
        <a:custGeom>
          <a:avLst/>
          <a:gdLst/>
          <a:ahLst/>
          <a:cxnLst/>
          <a:rect l="0" t="0" r="0" b="0"/>
          <a:pathLst>
            <a:path>
              <a:moveTo>
                <a:pt x="996348" y="0"/>
              </a:moveTo>
              <a:lnTo>
                <a:pt x="996348" y="172920"/>
              </a:lnTo>
              <a:lnTo>
                <a:pt x="0" y="172920"/>
              </a:lnTo>
              <a:lnTo>
                <a:pt x="0" y="34584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5A52C-8A8D-4052-9D2E-76E79766B828}">
      <dsp:nvSpPr>
        <dsp:cNvPr id="0" name=""/>
        <dsp:cNvSpPr/>
      </dsp:nvSpPr>
      <dsp:spPr>
        <a:xfrm>
          <a:off x="827377" y="985594"/>
          <a:ext cx="2989046" cy="345840"/>
        </a:xfrm>
        <a:custGeom>
          <a:avLst/>
          <a:gdLst/>
          <a:ahLst/>
          <a:cxnLst/>
          <a:rect l="0" t="0" r="0" b="0"/>
          <a:pathLst>
            <a:path>
              <a:moveTo>
                <a:pt x="2989046" y="0"/>
              </a:moveTo>
              <a:lnTo>
                <a:pt x="2989046" y="172920"/>
              </a:lnTo>
              <a:lnTo>
                <a:pt x="0" y="172920"/>
              </a:lnTo>
              <a:lnTo>
                <a:pt x="0" y="34584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3550F-4DE8-419A-8471-19A175D64862}">
      <dsp:nvSpPr>
        <dsp:cNvPr id="0" name=""/>
        <dsp:cNvSpPr/>
      </dsp:nvSpPr>
      <dsp:spPr>
        <a:xfrm>
          <a:off x="3404709" y="162166"/>
          <a:ext cx="823428" cy="8234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2C360-D984-4E71-91D0-F19A7E2487A8}">
      <dsp:nvSpPr>
        <dsp:cNvPr id="0" name=""/>
        <dsp:cNvSpPr/>
      </dsp:nvSpPr>
      <dsp:spPr>
        <a:xfrm>
          <a:off x="3404709" y="162166"/>
          <a:ext cx="823428" cy="8234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BD7FA-0A69-4BC2-9DE6-5D1F09379387}">
      <dsp:nvSpPr>
        <dsp:cNvPr id="0" name=""/>
        <dsp:cNvSpPr/>
      </dsp:nvSpPr>
      <dsp:spPr>
        <a:xfrm>
          <a:off x="2992995" y="310383"/>
          <a:ext cx="1646857" cy="5269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ahoma" pitchFamily="34" charset="0"/>
              <a:ea typeface="Tahoma" pitchFamily="34" charset="0"/>
              <a:cs typeface="Tahoma" pitchFamily="34" charset="0"/>
            </a:rPr>
            <a:t>SGSSI</a:t>
          </a:r>
        </a:p>
      </dsp:txBody>
      <dsp:txXfrm>
        <a:off x="2992995" y="310383"/>
        <a:ext cx="1646857" cy="526994"/>
      </dsp:txXfrm>
    </dsp:sp>
    <dsp:sp modelId="{C881B3A6-C032-493E-8919-7DF7FDBD59E5}">
      <dsp:nvSpPr>
        <dsp:cNvPr id="0" name=""/>
        <dsp:cNvSpPr/>
      </dsp:nvSpPr>
      <dsp:spPr>
        <a:xfrm>
          <a:off x="415662" y="1331435"/>
          <a:ext cx="823428" cy="8234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4783-B527-4E2F-ADCA-FDC2BB91BD33}">
      <dsp:nvSpPr>
        <dsp:cNvPr id="0" name=""/>
        <dsp:cNvSpPr/>
      </dsp:nvSpPr>
      <dsp:spPr>
        <a:xfrm>
          <a:off x="415662" y="1331435"/>
          <a:ext cx="823428" cy="8234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B0D26-AA99-4DD0-AA8F-43F7699ED6D4}">
      <dsp:nvSpPr>
        <dsp:cNvPr id="0" name=""/>
        <dsp:cNvSpPr/>
      </dsp:nvSpPr>
      <dsp:spPr>
        <a:xfrm>
          <a:off x="3948" y="1479652"/>
          <a:ext cx="1646857" cy="5269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latin typeface="Tahoma" pitchFamily="34" charset="0"/>
              <a:ea typeface="Tahoma" pitchFamily="34" charset="0"/>
              <a:cs typeface="Tahoma" pitchFamily="34" charset="0"/>
            </a:rPr>
            <a:t>Sistema de Seguridad Social en Salud.</a:t>
          </a:r>
        </a:p>
      </dsp:txBody>
      <dsp:txXfrm>
        <a:off x="3948" y="1479652"/>
        <a:ext cx="1646857" cy="526994"/>
      </dsp:txXfrm>
    </dsp:sp>
    <dsp:sp modelId="{CA0DA06D-4E81-48C2-B540-F1CF9DE0752B}">
      <dsp:nvSpPr>
        <dsp:cNvPr id="0" name=""/>
        <dsp:cNvSpPr/>
      </dsp:nvSpPr>
      <dsp:spPr>
        <a:xfrm>
          <a:off x="2408360" y="1331435"/>
          <a:ext cx="823428" cy="8234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8BEB8-A07B-4F59-99FA-5FD0D1E2C1B2}">
      <dsp:nvSpPr>
        <dsp:cNvPr id="0" name=""/>
        <dsp:cNvSpPr/>
      </dsp:nvSpPr>
      <dsp:spPr>
        <a:xfrm>
          <a:off x="2408360" y="1331435"/>
          <a:ext cx="823428" cy="8234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5E85-DE6B-4CED-A430-6AF7E5AF1668}">
      <dsp:nvSpPr>
        <dsp:cNvPr id="0" name=""/>
        <dsp:cNvSpPr/>
      </dsp:nvSpPr>
      <dsp:spPr>
        <a:xfrm>
          <a:off x="1996646" y="1479652"/>
          <a:ext cx="1646857" cy="5269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latin typeface="Tahoma" pitchFamily="34" charset="0"/>
              <a:ea typeface="Tahoma" pitchFamily="34" charset="0"/>
              <a:cs typeface="Tahoma" pitchFamily="34" charset="0"/>
            </a:rPr>
            <a:t>Sistema General de Pensiones.</a:t>
          </a:r>
        </a:p>
      </dsp:txBody>
      <dsp:txXfrm>
        <a:off x="1996646" y="1479652"/>
        <a:ext cx="1646857" cy="526994"/>
      </dsp:txXfrm>
    </dsp:sp>
    <dsp:sp modelId="{669724F8-2902-427E-88AF-91447BD2B72E}">
      <dsp:nvSpPr>
        <dsp:cNvPr id="0" name=""/>
        <dsp:cNvSpPr/>
      </dsp:nvSpPr>
      <dsp:spPr>
        <a:xfrm>
          <a:off x="4401058" y="1331435"/>
          <a:ext cx="823428" cy="8234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95066-BDEB-46EF-AD79-D32BA18330E2}">
      <dsp:nvSpPr>
        <dsp:cNvPr id="0" name=""/>
        <dsp:cNvSpPr/>
      </dsp:nvSpPr>
      <dsp:spPr>
        <a:xfrm>
          <a:off x="4401058" y="1331435"/>
          <a:ext cx="823428" cy="8234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FF863-3B91-489B-99E5-760DFCDD0630}">
      <dsp:nvSpPr>
        <dsp:cNvPr id="0" name=""/>
        <dsp:cNvSpPr/>
      </dsp:nvSpPr>
      <dsp:spPr>
        <a:xfrm>
          <a:off x="3989344" y="1479652"/>
          <a:ext cx="1646857" cy="5269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latin typeface="Tahoma" pitchFamily="34" charset="0"/>
              <a:ea typeface="Tahoma" pitchFamily="34" charset="0"/>
              <a:cs typeface="Tahoma" pitchFamily="34" charset="0"/>
            </a:rPr>
            <a:t>Sistema General de Riesgos Profesionales.</a:t>
          </a:r>
        </a:p>
      </dsp:txBody>
      <dsp:txXfrm>
        <a:off x="3989344" y="1479652"/>
        <a:ext cx="1646857" cy="526994"/>
      </dsp:txXfrm>
    </dsp:sp>
    <dsp:sp modelId="{47F323F8-8259-4ADD-A21F-B066988C1DFE}">
      <dsp:nvSpPr>
        <dsp:cNvPr id="0" name=""/>
        <dsp:cNvSpPr/>
      </dsp:nvSpPr>
      <dsp:spPr>
        <a:xfrm>
          <a:off x="6393756" y="1331435"/>
          <a:ext cx="823428" cy="8234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055D8-14D9-4E8F-858F-EE0D876D7C0B}">
      <dsp:nvSpPr>
        <dsp:cNvPr id="0" name=""/>
        <dsp:cNvSpPr/>
      </dsp:nvSpPr>
      <dsp:spPr>
        <a:xfrm>
          <a:off x="6393756" y="1331435"/>
          <a:ext cx="823428" cy="8234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29AC0-AF4A-4331-8002-677930401CCA}">
      <dsp:nvSpPr>
        <dsp:cNvPr id="0" name=""/>
        <dsp:cNvSpPr/>
      </dsp:nvSpPr>
      <dsp:spPr>
        <a:xfrm>
          <a:off x="5982041" y="1479652"/>
          <a:ext cx="1646857" cy="5269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latin typeface="Tahoma" pitchFamily="34" charset="0"/>
              <a:ea typeface="Tahoma" pitchFamily="34" charset="0"/>
              <a:cs typeface="Tahoma" pitchFamily="34" charset="0"/>
            </a:rPr>
            <a:t>Servicios Sociales Complementarios.</a:t>
          </a:r>
        </a:p>
      </dsp:txBody>
      <dsp:txXfrm>
        <a:off x="5982041" y="1479652"/>
        <a:ext cx="1646857" cy="52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1ED6-CF0A-49B3-8937-B1F3469ECFB2}">
      <dsp:nvSpPr>
        <dsp:cNvPr id="0" name=""/>
        <dsp:cNvSpPr/>
      </dsp:nvSpPr>
      <dsp:spPr>
        <a:xfrm>
          <a:off x="0" y="1539190"/>
          <a:ext cx="11131316" cy="205225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27DBD-9B86-4664-927F-F0E498607FB7}">
      <dsp:nvSpPr>
        <dsp:cNvPr id="0" name=""/>
        <dsp:cNvSpPr/>
      </dsp:nvSpPr>
      <dsp:spPr>
        <a:xfrm>
          <a:off x="397" y="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Ley 9/79 </a:t>
          </a:r>
          <a:r>
            <a:rPr lang="es-ES" sz="1200" kern="1200" dirty="0"/>
            <a:t>Título III Salud Ocupacional Art 111, en todo lugar de trabajo se establecerá un Programa SO.</a:t>
          </a:r>
          <a:endParaRPr lang="es-CO" sz="1200" kern="1200" dirty="0"/>
        </a:p>
      </dsp:txBody>
      <dsp:txXfrm>
        <a:off x="397" y="0"/>
        <a:ext cx="1199687" cy="2052253"/>
      </dsp:txXfrm>
    </dsp:sp>
    <dsp:sp modelId="{C1473612-035D-4C54-BDBD-4FA9E8EF48A8}">
      <dsp:nvSpPr>
        <dsp:cNvPr id="0" name=""/>
        <dsp:cNvSpPr/>
      </dsp:nvSpPr>
      <dsp:spPr>
        <a:xfrm>
          <a:off x="343709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2291B-C202-4CAE-82B4-2D8A5922AA14}">
      <dsp:nvSpPr>
        <dsp:cNvPr id="0" name=""/>
        <dsp:cNvSpPr/>
      </dsp:nvSpPr>
      <dsp:spPr>
        <a:xfrm>
          <a:off x="1260069" y="307838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Decreto 614/84</a:t>
          </a:r>
          <a:r>
            <a:rPr lang="es-ES" sz="1200" kern="1200" dirty="0"/>
            <a:t> Art 28,29 y 30 se establece la obligación de adelantar Programas de Salud Ocupacional</a:t>
          </a:r>
          <a:endParaRPr lang="es-CO" sz="1200" kern="1200" dirty="0"/>
        </a:p>
      </dsp:txBody>
      <dsp:txXfrm>
        <a:off x="1260069" y="3078380"/>
        <a:ext cx="1199687" cy="2052253"/>
      </dsp:txXfrm>
    </dsp:sp>
    <dsp:sp modelId="{EA9DB85D-F5E7-45B2-829A-F99CED23B0C7}">
      <dsp:nvSpPr>
        <dsp:cNvPr id="0" name=""/>
        <dsp:cNvSpPr/>
      </dsp:nvSpPr>
      <dsp:spPr>
        <a:xfrm>
          <a:off x="1603381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5D93B-46C7-4B41-8154-1BD39F4183DE}">
      <dsp:nvSpPr>
        <dsp:cNvPr id="0" name=""/>
        <dsp:cNvSpPr/>
      </dsp:nvSpPr>
      <dsp:spPr>
        <a:xfrm>
          <a:off x="2519740" y="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Resolución 1016/89 </a:t>
          </a:r>
          <a:r>
            <a:rPr lang="es-ES" sz="1200" kern="1200" dirty="0"/>
            <a:t>se reglamenta la organización, funcionamiento y forma de los programas de SO</a:t>
          </a:r>
          <a:endParaRPr lang="es-CO" sz="1200" kern="1200" dirty="0"/>
        </a:p>
      </dsp:txBody>
      <dsp:txXfrm>
        <a:off x="2519740" y="0"/>
        <a:ext cx="1199687" cy="2052253"/>
      </dsp:txXfrm>
    </dsp:sp>
    <dsp:sp modelId="{65DFE2EF-4596-40A0-A9C3-FB8D126B1A1C}">
      <dsp:nvSpPr>
        <dsp:cNvPr id="0" name=""/>
        <dsp:cNvSpPr/>
      </dsp:nvSpPr>
      <dsp:spPr>
        <a:xfrm>
          <a:off x="2863052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3CD35-85AF-420A-BE3F-517534949CCC}">
      <dsp:nvSpPr>
        <dsp:cNvPr id="0" name=""/>
        <dsp:cNvSpPr/>
      </dsp:nvSpPr>
      <dsp:spPr>
        <a:xfrm>
          <a:off x="3779412" y="307838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Ley 1565/12 </a:t>
          </a:r>
          <a:r>
            <a:rPr lang="es-ES" sz="1200" kern="1200" dirty="0"/>
            <a:t>Art1 estableció que el programa SO se entenderá como SG-SST</a:t>
          </a:r>
          <a:endParaRPr lang="es-CO" sz="1200" kern="1200" dirty="0"/>
        </a:p>
      </dsp:txBody>
      <dsp:txXfrm>
        <a:off x="3779412" y="3078380"/>
        <a:ext cx="1199687" cy="2052253"/>
      </dsp:txXfrm>
    </dsp:sp>
    <dsp:sp modelId="{C7D7CC4B-805B-498E-83A7-C079A5C4731B}">
      <dsp:nvSpPr>
        <dsp:cNvPr id="0" name=""/>
        <dsp:cNvSpPr/>
      </dsp:nvSpPr>
      <dsp:spPr>
        <a:xfrm>
          <a:off x="4122724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36FC8-4FCC-41D3-A939-C09D380CAAB1}">
      <dsp:nvSpPr>
        <dsp:cNvPr id="0" name=""/>
        <dsp:cNvSpPr/>
      </dsp:nvSpPr>
      <dsp:spPr>
        <a:xfrm>
          <a:off x="5039084" y="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Decreto 1443/14 </a:t>
          </a:r>
          <a:r>
            <a:rPr lang="es-ES" sz="1200" kern="1200" dirty="0"/>
            <a:t>se dictan disposiciones para la implementación del SG-SST</a:t>
          </a:r>
          <a:endParaRPr lang="es-CO" sz="1200" kern="1200" dirty="0"/>
        </a:p>
      </dsp:txBody>
      <dsp:txXfrm>
        <a:off x="5039084" y="0"/>
        <a:ext cx="1199687" cy="2052253"/>
      </dsp:txXfrm>
    </dsp:sp>
    <dsp:sp modelId="{BE9E8A80-0ABE-4CD3-BC69-18808B212076}">
      <dsp:nvSpPr>
        <dsp:cNvPr id="0" name=""/>
        <dsp:cNvSpPr/>
      </dsp:nvSpPr>
      <dsp:spPr>
        <a:xfrm>
          <a:off x="5382396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3E506-8FB6-4C05-B0C4-C0BE16923A41}">
      <dsp:nvSpPr>
        <dsp:cNvPr id="0" name=""/>
        <dsp:cNvSpPr/>
      </dsp:nvSpPr>
      <dsp:spPr>
        <a:xfrm>
          <a:off x="6298756" y="307838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Decreto 1072/15 </a:t>
          </a:r>
          <a:r>
            <a:rPr lang="es-ES" sz="1200" kern="1200" dirty="0"/>
            <a:t>Por medio del cual se expide el Decreto Único Reglamentario del Sector Trabajo Libro 2, Parte 2, Título 4, Capítulo 6</a:t>
          </a:r>
          <a:endParaRPr lang="es-CO" sz="1200" kern="1200" dirty="0"/>
        </a:p>
      </dsp:txBody>
      <dsp:txXfrm>
        <a:off x="6298756" y="3078380"/>
        <a:ext cx="1199687" cy="2052253"/>
      </dsp:txXfrm>
    </dsp:sp>
    <dsp:sp modelId="{F3713615-EA81-45A4-A8E4-35E04B5DB694}">
      <dsp:nvSpPr>
        <dsp:cNvPr id="0" name=""/>
        <dsp:cNvSpPr/>
      </dsp:nvSpPr>
      <dsp:spPr>
        <a:xfrm>
          <a:off x="6642068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A0A38-06E0-424E-B420-A85D7187AC47}">
      <dsp:nvSpPr>
        <dsp:cNvPr id="0" name=""/>
        <dsp:cNvSpPr/>
      </dsp:nvSpPr>
      <dsp:spPr>
        <a:xfrm>
          <a:off x="7558427" y="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Decreto 472/15 </a:t>
          </a:r>
          <a:r>
            <a:rPr lang="es-ES" sz="1200" kern="1200" dirty="0">
              <a:latin typeface="Candara" pitchFamily="34" charset="0"/>
            </a:rPr>
            <a:t>Por el cual se reglamentan los criterios de graduación de las multas por infracción a las normas de Seguridad y Salud en el Trabajo y Riegos Laborales</a:t>
          </a:r>
          <a:endParaRPr lang="es-CO" sz="1200" kern="1200" dirty="0"/>
        </a:p>
      </dsp:txBody>
      <dsp:txXfrm>
        <a:off x="7558427" y="0"/>
        <a:ext cx="1199687" cy="2052253"/>
      </dsp:txXfrm>
    </dsp:sp>
    <dsp:sp modelId="{B6658303-A771-4BE2-A30A-071B47CEFCD0}">
      <dsp:nvSpPr>
        <dsp:cNvPr id="0" name=""/>
        <dsp:cNvSpPr/>
      </dsp:nvSpPr>
      <dsp:spPr>
        <a:xfrm>
          <a:off x="7901739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942A-B718-4619-B372-A7B6F415FE15}">
      <dsp:nvSpPr>
        <dsp:cNvPr id="0" name=""/>
        <dsp:cNvSpPr/>
      </dsp:nvSpPr>
      <dsp:spPr>
        <a:xfrm>
          <a:off x="8818099" y="3078380"/>
          <a:ext cx="1199687" cy="205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Decreto 171/16 </a:t>
          </a:r>
          <a:r>
            <a:rPr lang="es-ES" sz="1200" kern="1200" dirty="0">
              <a:latin typeface="Candara" pitchFamily="34" charset="0"/>
            </a:rPr>
            <a:t>Comunica</a:t>
          </a:r>
          <a:r>
            <a:rPr lang="es-CO" sz="1200" kern="1200" dirty="0">
              <a:latin typeface="Candara" pitchFamily="34" charset="0"/>
            </a:rPr>
            <a:t> la ampliación de la fecha para cumplir con la implementación del Decreto 1072 Sistema de Seguridad y Salud en el Trabajo</a:t>
          </a:r>
          <a:endParaRPr lang="es-CO" sz="1200" kern="1200" dirty="0"/>
        </a:p>
      </dsp:txBody>
      <dsp:txXfrm>
        <a:off x="8818099" y="3078380"/>
        <a:ext cx="1199687" cy="2052253"/>
      </dsp:txXfrm>
    </dsp:sp>
    <dsp:sp modelId="{5F89FBD0-E143-433C-AC66-646B7DE4DFB5}">
      <dsp:nvSpPr>
        <dsp:cNvPr id="0" name=""/>
        <dsp:cNvSpPr/>
      </dsp:nvSpPr>
      <dsp:spPr>
        <a:xfrm>
          <a:off x="9161411" y="2308785"/>
          <a:ext cx="513063" cy="51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98E6-F390-4ACC-949B-5ECB00C1B484}">
      <dsp:nvSpPr>
        <dsp:cNvPr id="0" name=""/>
        <dsp:cNvSpPr/>
      </dsp:nvSpPr>
      <dsp:spPr>
        <a:xfrm rot="10800000">
          <a:off x="1488597" y="931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Pasar de combatir el fuego a la prevención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n-lt"/>
              <a:ea typeface="+mn-ea"/>
              <a:cs typeface="+mn-cs"/>
            </a:rPr>
            <a:t>Gestión de los procesos</a:t>
          </a:r>
          <a:endParaRPr lang="es-CO" sz="1800" kern="1200" dirty="0"/>
        </a:p>
      </dsp:txBody>
      <dsp:txXfrm rot="10800000">
        <a:off x="1734877" y="931"/>
        <a:ext cx="4685907" cy="985119"/>
      </dsp:txXfrm>
    </dsp:sp>
    <dsp:sp modelId="{591812C0-B7DF-4843-B076-C53D571D3669}">
      <dsp:nvSpPr>
        <dsp:cNvPr id="0" name=""/>
        <dsp:cNvSpPr/>
      </dsp:nvSpPr>
      <dsp:spPr>
        <a:xfrm>
          <a:off x="996038" y="931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colorTemperature colorTemp="7180"/>
                    </a14:imgEffect>
                    <a14:imgEffect>
                      <a14:saturation sat="30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28376-4694-46F0-990A-4C0E3702C4E3}">
      <dsp:nvSpPr>
        <dsp:cNvPr id="0" name=""/>
        <dsp:cNvSpPr/>
      </dsp:nvSpPr>
      <dsp:spPr>
        <a:xfrm rot="10800000">
          <a:off x="1488597" y="1280115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u="none" kern="1200" dirty="0"/>
            <a:t>Evitar sanciones</a:t>
          </a:r>
          <a:r>
            <a:rPr lang="es-CO" sz="1800" b="0" i="0" u="none" kern="1200" baseline="0" dirty="0"/>
            <a:t> y multas</a:t>
          </a:r>
          <a:endParaRPr lang="es-CO" sz="1800" b="0" i="0" u="none" kern="1200" dirty="0"/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u="none" kern="1200" dirty="0"/>
            <a:t>Cumplimiento</a:t>
          </a:r>
          <a:r>
            <a:rPr lang="es-CO" sz="1800" b="1" i="0" u="none" kern="1200" baseline="0" dirty="0"/>
            <a:t> legal</a:t>
          </a:r>
          <a:endParaRPr lang="es-CO" sz="1800" kern="1200" dirty="0"/>
        </a:p>
      </dsp:txBody>
      <dsp:txXfrm rot="10800000">
        <a:off x="1734877" y="1280115"/>
        <a:ext cx="4685907" cy="985119"/>
      </dsp:txXfrm>
    </dsp:sp>
    <dsp:sp modelId="{08631312-BC0A-48EC-8F37-BBD9BFEA903C}">
      <dsp:nvSpPr>
        <dsp:cNvPr id="0" name=""/>
        <dsp:cNvSpPr/>
      </dsp:nvSpPr>
      <dsp:spPr>
        <a:xfrm>
          <a:off x="996038" y="1280115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9020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4B61-CDB0-4549-84B2-79E6356B64D0}">
      <dsp:nvSpPr>
        <dsp:cNvPr id="0" name=""/>
        <dsp:cNvSpPr/>
      </dsp:nvSpPr>
      <dsp:spPr>
        <a:xfrm rot="10800000">
          <a:off x="1488597" y="2559300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Disminuir índices</a:t>
          </a:r>
          <a:r>
            <a:rPr lang="es-CO" sz="1800" kern="1200" baseline="0" dirty="0">
              <a:latin typeface="+mn-lt"/>
              <a:ea typeface="+mn-ea"/>
              <a:cs typeface="+mn-cs"/>
            </a:rPr>
            <a:t> de ausentismo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baseline="0" dirty="0">
              <a:latin typeface="+mn-lt"/>
              <a:ea typeface="+mn-ea"/>
              <a:cs typeface="+mn-cs"/>
            </a:rPr>
            <a:t>Competitividad</a:t>
          </a:r>
          <a:endParaRPr lang="es-CO" sz="1800" b="1" kern="1200" dirty="0"/>
        </a:p>
      </dsp:txBody>
      <dsp:txXfrm rot="10800000">
        <a:off x="1734877" y="2559300"/>
        <a:ext cx="4685907" cy="985119"/>
      </dsp:txXfrm>
    </dsp:sp>
    <dsp:sp modelId="{42A77913-1AF2-4494-9C7F-220059AF4B0F}">
      <dsp:nvSpPr>
        <dsp:cNvPr id="0" name=""/>
        <dsp:cNvSpPr/>
      </dsp:nvSpPr>
      <dsp:spPr>
        <a:xfrm>
          <a:off x="996038" y="2559300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25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8205-E565-4B7B-B076-38813EE5E81B}">
      <dsp:nvSpPr>
        <dsp:cNvPr id="0" name=""/>
        <dsp:cNvSpPr/>
      </dsp:nvSpPr>
      <dsp:spPr>
        <a:xfrm rot="10800000">
          <a:off x="1488597" y="3838485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¿Cómo minimizar los riesgos?</a:t>
          </a:r>
          <a:br>
            <a:rPr lang="es-CO" sz="1800" kern="1200" dirty="0">
              <a:latin typeface="+mn-lt"/>
              <a:ea typeface="+mn-ea"/>
              <a:cs typeface="+mn-cs"/>
            </a:rPr>
          </a:br>
          <a:r>
            <a:rPr lang="es-CO" sz="1800" b="1" kern="1200" dirty="0">
              <a:latin typeface="+mn-lt"/>
              <a:ea typeface="+mn-ea"/>
              <a:cs typeface="+mn-cs"/>
            </a:rPr>
            <a:t>Gestión de los riesgos</a:t>
          </a:r>
          <a:endParaRPr lang="es-CO" sz="1800" kern="1200" dirty="0"/>
        </a:p>
      </dsp:txBody>
      <dsp:txXfrm rot="10800000">
        <a:off x="1734877" y="3838485"/>
        <a:ext cx="4685907" cy="985119"/>
      </dsp:txXfrm>
    </dsp:sp>
    <dsp:sp modelId="{1123656C-626D-444E-A21A-FD71EA3F7AAA}">
      <dsp:nvSpPr>
        <dsp:cNvPr id="0" name=""/>
        <dsp:cNvSpPr/>
      </dsp:nvSpPr>
      <dsp:spPr>
        <a:xfrm>
          <a:off x="996038" y="3838485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7420"/>
                    </a14:imgEffect>
                    <a14:imgEffect>
                      <a14:saturation sat="4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1E28E-869E-411F-8B93-708C40EBF994}">
      <dsp:nvSpPr>
        <dsp:cNvPr id="0" name=""/>
        <dsp:cNvSpPr/>
      </dsp:nvSpPr>
      <dsp:spPr>
        <a:xfrm>
          <a:off x="2481329" y="1495021"/>
          <a:ext cx="795034" cy="574723"/>
        </a:xfrm>
        <a:custGeom>
          <a:avLst/>
          <a:gdLst/>
          <a:ahLst/>
          <a:cxnLst/>
          <a:rect l="0" t="0" r="0" b="0"/>
          <a:pathLst>
            <a:path>
              <a:moveTo>
                <a:pt x="795034" y="0"/>
              </a:moveTo>
              <a:lnTo>
                <a:pt x="795034" y="574723"/>
              </a:lnTo>
              <a:lnTo>
                <a:pt x="0" y="574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D9445-F01F-42E6-9BFA-6E1D511D05A3}">
      <dsp:nvSpPr>
        <dsp:cNvPr id="0" name=""/>
        <dsp:cNvSpPr/>
      </dsp:nvSpPr>
      <dsp:spPr>
        <a:xfrm>
          <a:off x="3276364" y="1495021"/>
          <a:ext cx="2318051" cy="17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332"/>
              </a:lnTo>
              <a:lnTo>
                <a:pt x="2318051" y="1561332"/>
              </a:lnTo>
              <a:lnTo>
                <a:pt x="2318051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5C757-ADAB-4A05-80AF-F1767D523441}">
      <dsp:nvSpPr>
        <dsp:cNvPr id="0" name=""/>
        <dsp:cNvSpPr/>
      </dsp:nvSpPr>
      <dsp:spPr>
        <a:xfrm>
          <a:off x="3230643" y="1495021"/>
          <a:ext cx="91440" cy="1762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5F96E-9306-4FCF-AC00-66F150F7D93B}">
      <dsp:nvSpPr>
        <dsp:cNvPr id="0" name=""/>
        <dsp:cNvSpPr/>
      </dsp:nvSpPr>
      <dsp:spPr>
        <a:xfrm>
          <a:off x="958312" y="1495021"/>
          <a:ext cx="2318051" cy="1762485"/>
        </a:xfrm>
        <a:custGeom>
          <a:avLst/>
          <a:gdLst/>
          <a:ahLst/>
          <a:cxnLst/>
          <a:rect l="0" t="0" r="0" b="0"/>
          <a:pathLst>
            <a:path>
              <a:moveTo>
                <a:pt x="2318051" y="0"/>
              </a:moveTo>
              <a:lnTo>
                <a:pt x="2318051" y="1561332"/>
              </a:lnTo>
              <a:lnTo>
                <a:pt x="0" y="1561332"/>
              </a:lnTo>
              <a:lnTo>
                <a:pt x="0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DCBF0-F71E-4414-8E6E-4E9911472661}">
      <dsp:nvSpPr>
        <dsp:cNvPr id="0" name=""/>
        <dsp:cNvSpPr/>
      </dsp:nvSpPr>
      <dsp:spPr>
        <a:xfrm>
          <a:off x="2797427" y="537148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3CA4F-9E4F-4838-98B0-BA6BE300B883}">
      <dsp:nvSpPr>
        <dsp:cNvPr id="0" name=""/>
        <dsp:cNvSpPr/>
      </dsp:nvSpPr>
      <dsp:spPr>
        <a:xfrm>
          <a:off x="2797427" y="537148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7532-9D78-4614-9463-EDF421ADA165}">
      <dsp:nvSpPr>
        <dsp:cNvPr id="0" name=""/>
        <dsp:cNvSpPr/>
      </dsp:nvSpPr>
      <dsp:spPr>
        <a:xfrm>
          <a:off x="2318491" y="709565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EMPLEADOR</a:t>
          </a:r>
        </a:p>
      </dsp:txBody>
      <dsp:txXfrm>
        <a:off x="2318491" y="709565"/>
        <a:ext cx="1915745" cy="613038"/>
      </dsp:txXfrm>
    </dsp:sp>
    <dsp:sp modelId="{424F772E-917A-43C8-B429-FC9106D8229C}">
      <dsp:nvSpPr>
        <dsp:cNvPr id="0" name=""/>
        <dsp:cNvSpPr/>
      </dsp:nvSpPr>
      <dsp:spPr>
        <a:xfrm>
          <a:off x="479376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ADC16-9580-4F73-80AC-E785C6FDED08}">
      <dsp:nvSpPr>
        <dsp:cNvPr id="0" name=""/>
        <dsp:cNvSpPr/>
      </dsp:nvSpPr>
      <dsp:spPr>
        <a:xfrm>
          <a:off x="479376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D8816-A897-40CB-8D68-9820059C5CB8}">
      <dsp:nvSpPr>
        <dsp:cNvPr id="0" name=""/>
        <dsp:cNvSpPr/>
      </dsp:nvSpPr>
      <dsp:spPr>
        <a:xfrm>
          <a:off x="439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COPASST</a:t>
          </a:r>
        </a:p>
      </dsp:txBody>
      <dsp:txXfrm>
        <a:off x="439" y="3429923"/>
        <a:ext cx="1915745" cy="613038"/>
      </dsp:txXfrm>
    </dsp:sp>
    <dsp:sp modelId="{5F9C3F21-376A-4503-9811-565118F2243F}">
      <dsp:nvSpPr>
        <dsp:cNvPr id="0" name=""/>
        <dsp:cNvSpPr/>
      </dsp:nvSpPr>
      <dsp:spPr>
        <a:xfrm>
          <a:off x="2797427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26E9F-A7F3-4D6C-A19B-62B9ED616EE7}">
      <dsp:nvSpPr>
        <dsp:cNvPr id="0" name=""/>
        <dsp:cNvSpPr/>
      </dsp:nvSpPr>
      <dsp:spPr>
        <a:xfrm>
          <a:off x="2797427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2DF95-F7EA-4273-AD13-31E25FB78A62}">
      <dsp:nvSpPr>
        <dsp:cNvPr id="0" name=""/>
        <dsp:cNvSpPr/>
      </dsp:nvSpPr>
      <dsp:spPr>
        <a:xfrm>
          <a:off x="2318491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COMITÉ CONVIVENCIA</a:t>
          </a:r>
        </a:p>
      </dsp:txBody>
      <dsp:txXfrm>
        <a:off x="2318491" y="3429923"/>
        <a:ext cx="1915745" cy="613038"/>
      </dsp:txXfrm>
    </dsp:sp>
    <dsp:sp modelId="{809919C0-D348-48CA-9E32-271775E12628}">
      <dsp:nvSpPr>
        <dsp:cNvPr id="0" name=""/>
        <dsp:cNvSpPr/>
      </dsp:nvSpPr>
      <dsp:spPr>
        <a:xfrm>
          <a:off x="5115479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E3913-2FB6-4B5C-A61F-0620C2FF7B05}">
      <dsp:nvSpPr>
        <dsp:cNvPr id="0" name=""/>
        <dsp:cNvSpPr/>
      </dsp:nvSpPr>
      <dsp:spPr>
        <a:xfrm>
          <a:off x="5115479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22C55-A430-4FBA-91A1-AAC7DC0B7020}">
      <dsp:nvSpPr>
        <dsp:cNvPr id="0" name=""/>
        <dsp:cNvSpPr/>
      </dsp:nvSpPr>
      <dsp:spPr>
        <a:xfrm>
          <a:off x="4636542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COORDINADOR SG-SST</a:t>
          </a:r>
        </a:p>
      </dsp:txBody>
      <dsp:txXfrm>
        <a:off x="4636542" y="3429923"/>
        <a:ext cx="1915745" cy="613038"/>
      </dsp:txXfrm>
    </dsp:sp>
    <dsp:sp modelId="{3C635F7F-1A5C-4706-8EEA-55D5C2DFA0AD}">
      <dsp:nvSpPr>
        <dsp:cNvPr id="0" name=""/>
        <dsp:cNvSpPr/>
      </dsp:nvSpPr>
      <dsp:spPr>
        <a:xfrm>
          <a:off x="1638401" y="1897327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7D4C3-064D-4604-AF58-9C8659FEBCD9}">
      <dsp:nvSpPr>
        <dsp:cNvPr id="0" name=""/>
        <dsp:cNvSpPr/>
      </dsp:nvSpPr>
      <dsp:spPr>
        <a:xfrm>
          <a:off x="1638401" y="1897327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5A75-90F8-4E9F-95D0-CAD44FC4C3AC}">
      <dsp:nvSpPr>
        <dsp:cNvPr id="0" name=""/>
        <dsp:cNvSpPr/>
      </dsp:nvSpPr>
      <dsp:spPr>
        <a:xfrm>
          <a:off x="1159465" y="2069744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DIRECTOR SST</a:t>
          </a:r>
        </a:p>
      </dsp:txBody>
      <dsp:txXfrm>
        <a:off x="1159465" y="2069744"/>
        <a:ext cx="1915745" cy="61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8EF8-7B45-43C3-A154-85F9FE66C145}" type="datetimeFigureOut">
              <a:rPr lang="es-CO" smtClean="0"/>
              <a:t>11/01/2017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26675-C3CF-40A8-B99D-91B003556AE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04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9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166920" cy="121014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NeueLT Std Med Ext" panose="020B07070305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1600201"/>
            <a:ext cx="10166920" cy="45259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elveticaNeueLT Std Lt Cn" panose="020B0406020202030204" pitchFamily="34" charset="0"/>
              </a:defRPr>
            </a:lvl1pPr>
            <a:lvl2pPr>
              <a:defRPr>
                <a:latin typeface="HelveticaNeueLT Std Lt Cn" panose="020B0406020202030204" pitchFamily="34" charset="0"/>
              </a:defRPr>
            </a:lvl2pPr>
            <a:lvl3pPr>
              <a:defRPr>
                <a:latin typeface="HelveticaNeueLT Std Lt Cn" panose="020B0406020202030204" pitchFamily="34" charset="0"/>
              </a:defRPr>
            </a:lvl3pPr>
            <a:lvl4pPr>
              <a:defRPr>
                <a:latin typeface="HelveticaNeueLT Std Lt Cn" panose="020B0406020202030204" pitchFamily="34" charset="0"/>
              </a:defRPr>
            </a:lvl4pPr>
            <a:lvl5pPr>
              <a:defRPr>
                <a:latin typeface="HelveticaNeueLT Std Lt Cn" panose="020B040602020203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22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0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61891a07-3880-4d30-84b6-36b606d48f3b" descr="6F93D6FA-56A3-4AED-B65C-E13DF766589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320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::Cenefa_logosimbolo2_Negro.png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7920200" y="3501008"/>
            <a:ext cx="427179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" y="6093299"/>
            <a:ext cx="1192746" cy="6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Documents\JeS$\ATCAL\image00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1" y="188640"/>
            <a:ext cx="87730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 Marcador de contenido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4" t="37643"/>
          <a:stretch/>
        </p:blipFill>
        <p:spPr>
          <a:xfrm>
            <a:off x="5807968" y="656209"/>
            <a:ext cx="6354245" cy="6201791"/>
          </a:xfrm>
          <a:prstGeom prst="rect">
            <a:avLst/>
          </a:prstGeom>
        </p:spPr>
      </p:pic>
      <p:pic>
        <p:nvPicPr>
          <p:cNvPr id="13" name="61891a07-3880-4d30-84b6-36b606d48f3b" descr="6F93D6FA-56A3-4AED-B65C-E13DF766589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9" r="29412"/>
          <a:stretch/>
        </p:blipFill>
        <p:spPr bwMode="auto">
          <a:xfrm rot="10800000">
            <a:off x="0" y="0"/>
            <a:ext cx="431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6717" y="6181960"/>
            <a:ext cx="199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>
                    <a:lumMod val="50000"/>
                  </a:schemeClr>
                </a:solidFill>
                <a:latin typeface="HelveticaNeueLT Std Lt Cn" panose="020B0406020202030204" pitchFamily="34" charset="0"/>
              </a:rPr>
              <a:t>www.atcalsas.com</a:t>
            </a:r>
            <a:endParaRPr lang="es-CO" sz="2000" dirty="0">
              <a:solidFill>
                <a:schemeClr val="bg1">
                  <a:lumMod val="50000"/>
                </a:schemeClr>
              </a:solidFill>
              <a:latin typeface="HelveticaNeueLT Std Lt Cn" panose="020B040602020203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719736" y="4974519"/>
            <a:ext cx="6768751" cy="1460450"/>
            <a:chOff x="2370235" y="4742721"/>
            <a:chExt cx="4803468" cy="1154843"/>
          </a:xfrm>
        </p:grpSpPr>
        <p:sp>
          <p:nvSpPr>
            <p:cNvPr id="5" name="Rectangle 69"/>
            <p:cNvSpPr/>
            <p:nvPr/>
          </p:nvSpPr>
          <p:spPr>
            <a:xfrm>
              <a:off x="2370235" y="4742721"/>
              <a:ext cx="4803468" cy="11548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70"/>
            <p:cNvSpPr/>
            <p:nvPr/>
          </p:nvSpPr>
          <p:spPr>
            <a:xfrm>
              <a:off x="2483768" y="4869160"/>
              <a:ext cx="4576403" cy="9019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7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SISTEMA DE GESTIÓN DE SEGURIDAD Y SALUD EN EL TRABAJO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507917" y="566147"/>
            <a:ext cx="8340612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para sistema de seguridad y salud en el trabajo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50" y="908308"/>
            <a:ext cx="4164146" cy="35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FECHAS MÁXIMAS Y SANCIÓNES</a:t>
            </a:r>
          </a:p>
        </p:txBody>
      </p:sp>
      <p:sp>
        <p:nvSpPr>
          <p:cNvPr id="5" name="8 Rectángulo"/>
          <p:cNvSpPr/>
          <p:nvPr/>
        </p:nvSpPr>
        <p:spPr>
          <a:xfrm>
            <a:off x="988236" y="1556792"/>
            <a:ext cx="10657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Según el decreto 1072 de 2015, mientras se cumplen los siguientes plazos para implementar el sistema, debe demostrarse como mínimo el diagnóstico y el plan de trabajo: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decreto 171 de 2016 estableció como fecha máxima para el cumplimiento e implementación del sistema el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31 de enero de 2017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toda empresa pública y privada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93032"/>
              </p:ext>
            </p:extLst>
          </p:nvPr>
        </p:nvGraphicFramePr>
        <p:xfrm>
          <a:off x="1240263" y="3284984"/>
          <a:ext cx="10153129" cy="2966519"/>
        </p:xfrm>
        <a:graphic>
          <a:graphicData uri="http://schemas.openxmlformats.org/drawingml/2006/table">
            <a:tbl>
              <a:tblPr/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Número de trabajadores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Activos totales en número de SMMLV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Incumplimiento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Por Accidentes de</a:t>
                      </a:r>
                      <a:r>
                        <a:rPr lang="es-CO" baseline="0" dirty="0">
                          <a:solidFill>
                            <a:schemeClr val="bg1"/>
                          </a:solidFill>
                        </a:rPr>
                        <a:t> trabajo o enfermedad profesional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Muerte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Micro</a:t>
                      </a:r>
                      <a:endParaRPr lang="es-CO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Hasta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&lt; 500 SMMLV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 a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 a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 a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 algn="ctr"/>
                      <a:r>
                        <a:rPr lang="es-CO" b="1"/>
                        <a:t>Pequeña</a:t>
                      </a:r>
                      <a:endParaRPr lang="es-CO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11 a 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501 a  &lt; 5.000 SMMLV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6 A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21 a 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25 a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 algn="ctr"/>
                      <a:r>
                        <a:rPr lang="es-CO" b="1"/>
                        <a:t>Mediana</a:t>
                      </a:r>
                      <a:endParaRPr lang="es-CO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51 a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100.000 a 610.000 UVT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21 A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51 a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151 a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27">
                <a:tc>
                  <a:txBody>
                    <a:bodyPr/>
                    <a:lstStyle/>
                    <a:p>
                      <a:pPr algn="ctr"/>
                      <a:r>
                        <a:rPr lang="es-CO" b="1"/>
                        <a:t>Grande</a:t>
                      </a:r>
                      <a:endParaRPr lang="es-CO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201 o más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&gt; 610.000 UVT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101 hasta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101 a 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401 a 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3308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APLICABILIDAD - ALCANCE</a:t>
            </a:r>
          </a:p>
        </p:txBody>
      </p:sp>
    </p:spTree>
    <p:extLst>
      <p:ext uri="{BB962C8B-B14F-4D97-AF65-F5344CB8AC3E}">
        <p14:creationId xmlns:p14="http://schemas.microsoft.com/office/powerpoint/2010/main" val="291423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SEGÚN DECRETO 1072 DE 2015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4468" y="1484784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3432" y="2060848"/>
            <a:ext cx="10661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Empleadores por cualquier tipo de contrato (civil, comercial, Administrativo):</a:t>
            </a:r>
          </a:p>
          <a:p>
            <a:pPr marL="1257300" lvl="2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</a:p>
          <a:p>
            <a:pPr marL="1257300" lvl="2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Privados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Empresas temporales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Cooperativas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Organizaciones de economía solidaria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34468" y="4365104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CUBRE 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83432" y="49407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dependientes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Contratistas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cooperados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en misión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827">
            <a:off x="7064637" y="3296811"/>
            <a:ext cx="3319312" cy="213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CARACTERÍSTICAS ESPECIALES DEL SISTEMA</a:t>
            </a:r>
          </a:p>
        </p:txBody>
      </p:sp>
    </p:spTree>
    <p:extLst>
      <p:ext uri="{BB962C8B-B14F-4D97-AF65-F5344CB8AC3E}">
        <p14:creationId xmlns:p14="http://schemas.microsoft.com/office/powerpoint/2010/main" val="381532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Helvetica" panose="020B0604020202020204" pitchFamily="34" charset="0"/>
                <a:cs typeface="Helvetica" panose="020B0604020202020204" pitchFamily="34" charset="0"/>
              </a:rPr>
              <a:t>CARACTERÍSTICAS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00808"/>
            <a:ext cx="64087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EMPLEADOR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702401"/>
            <a:ext cx="3384962" cy="451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1 Rectángulo"/>
          <p:cNvSpPr/>
          <p:nvPr/>
        </p:nvSpPr>
        <p:spPr>
          <a:xfrm>
            <a:off x="5681625" y="1484784"/>
            <a:ext cx="5837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empleador está obligado a la protección de la seguridad y la salud de los trabajadores, acorde con lo establecido en la normatividad vigente.</a:t>
            </a: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Decreto 1072/2015 ARTÍCULO 2.2.4.6.8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/>
          <p:nvPr/>
        </p:nvSpPr>
        <p:spPr>
          <a:xfrm>
            <a:off x="941512" y="4350026"/>
            <a:ext cx="1044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Decreto 1072/2015 ARTÍCULO 2.2.4.6.9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Administradoras de Riesgos Laborales - ARL, dentro de las obligaciones que le confiere la normatividad vigente en el Sistema General de Riesgos Laborales, capacitarán al Comité Paritario o Vigía de Seguridad y Salud en el Trabajo - COPASST o Vigía en Seguridad y Salud en el Trabajo en los aspectos relativos al SG-SST y prestarán asesoría y asistencia técnica a sus empresas y trabajadores afiliados, en la implementación del presente capítulo.</a:t>
            </a:r>
          </a:p>
        </p:txBody>
      </p:sp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ARL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2869088"/>
            <a:ext cx="1124508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es-CO" sz="2000" b="1" kern="0" noProof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USUARIOS AMBULANTES</a:t>
            </a:r>
            <a:endParaRPr kumimoji="0" lang="es-CO" sz="38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63500">
                  <a:srgbClr val="4F81BD">
                    <a:alpha val="40000"/>
                  </a:srgb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Resultado de imagen para A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523517"/>
            <a:ext cx="3528392" cy="2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81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773003" y="400600"/>
            <a:ext cx="5870015" cy="5801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TRABAJADORES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2912"/>
          <a:stretch/>
        </p:blipFill>
        <p:spPr bwMode="auto">
          <a:xfrm>
            <a:off x="8837882" y="2204864"/>
            <a:ext cx="2952328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1 Rectángulo"/>
          <p:cNvSpPr/>
          <p:nvPr/>
        </p:nvSpPr>
        <p:spPr>
          <a:xfrm>
            <a:off x="690596" y="1628800"/>
            <a:ext cx="79976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SG SST no solo es responsabilidad del empleador o contratistas, también le asigna responsabilidades a los trabajadores.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Decreto 1072/15 Art 2.2.4.6.10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1. Procurar el cuidado  integral de su salud;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2. Suministras información clara, veraz y completa sobre su estado de salud;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3. Cumplir las normas, reglamentos e instrucciones del Sistema de Gestión de la Seguridad y Salud en el Trabajo de la empresa;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4. Informar oportunamente al empleador o contratante acerca de los peligros y riesgos latentes en su sitio de trabajo;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5. Participar en las actividades de capacitación en seguridad y salud en el trabajo definido en el plan de capacitación del SG-SST; y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6. Participar y contribuir al cumplimiento de los objetivos del </a:t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Sistema de Gestión de Seguridad y salud en el Trabajo SG-SST</a:t>
            </a:r>
          </a:p>
        </p:txBody>
      </p:sp>
    </p:spTree>
    <p:extLst>
      <p:ext uri="{BB962C8B-B14F-4D97-AF65-F5344CB8AC3E}">
        <p14:creationId xmlns:p14="http://schemas.microsoft.com/office/powerpoint/2010/main" val="314005296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QUÉ BENEFICIOS OBTIENE?</a:t>
            </a:r>
          </a:p>
        </p:txBody>
      </p:sp>
    </p:spTree>
    <p:extLst>
      <p:ext uri="{BB962C8B-B14F-4D97-AF65-F5344CB8AC3E}">
        <p14:creationId xmlns:p14="http://schemas.microsoft.com/office/powerpoint/2010/main" val="424313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08991874"/>
              </p:ext>
            </p:extLst>
          </p:nvPr>
        </p:nvGraphicFramePr>
        <p:xfrm>
          <a:off x="2639616" y="155679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8992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PROPÓSITO DEL SISTEMA</a:t>
            </a:r>
          </a:p>
        </p:txBody>
      </p:sp>
    </p:spTree>
    <p:extLst>
      <p:ext uri="{BB962C8B-B14F-4D97-AF65-F5344CB8AC3E}">
        <p14:creationId xmlns:p14="http://schemas.microsoft.com/office/powerpoint/2010/main" val="243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CONFORMACIÓN DEL EQUIPO DE TRABAJO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85732356"/>
              </p:ext>
            </p:extLst>
          </p:nvPr>
        </p:nvGraphicFramePr>
        <p:xfrm>
          <a:off x="2594965" y="1196752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8688288" y="1196752"/>
            <a:ext cx="2040717" cy="2016224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reflection blurRad="12700" stA="78000" endPos="14000" dist="1651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500" dirty="0">
                <a:latin typeface="Arial" panose="020B0604020202020204" pitchFamily="34" charset="0"/>
                <a:cs typeface="Arial" panose="020B0604020202020204" pitchFamily="34" charset="0"/>
              </a:rPr>
              <a:t>ARL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42760" y="5740073"/>
            <a:ext cx="7339686" cy="86409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</a:p>
        </p:txBody>
      </p:sp>
    </p:spTree>
    <p:extLst>
      <p:ext uri="{BB962C8B-B14F-4D97-AF65-F5344CB8AC3E}">
        <p14:creationId xmlns:p14="http://schemas.microsoft.com/office/powerpoint/2010/main" val="8022516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10801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5565" y="404663"/>
            <a:ext cx="5837453" cy="9361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COMITÉ PARITARIO DE SEGURIDAD Y SALUD EN EL TRABAJO (COPASST) </a:t>
            </a:r>
            <a:b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2013-1986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54585" y="2636912"/>
            <a:ext cx="6105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CO" dirty="0">
                <a:latin typeface="Arial" panose="020B0604020202020204" pitchFamily="34" charset="0"/>
                <a:cs typeface="Arial" panose="020B0604020202020204" pitchFamily="34" charset="0"/>
              </a:rPr>
              <a:t>Es el encargado de la promoción, vigilancia y control de las normas y reglamentos.</a:t>
            </a:r>
          </a:p>
          <a:p>
            <a:pPr algn="just"/>
            <a:endParaRPr lang="es-ES" alt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CO" b="1" dirty="0">
                <a:latin typeface="Arial" panose="020B0604020202020204" pitchFamily="34" charset="0"/>
                <a:cs typeface="Arial" panose="020B0604020202020204" pitchFamily="34" charset="0"/>
              </a:rPr>
              <a:t>EL COPASST </a:t>
            </a:r>
            <a:r>
              <a:rPr lang="es-ES" altLang="es-CO" dirty="0">
                <a:latin typeface="Arial" panose="020B0604020202020204" pitchFamily="34" charset="0"/>
                <a:cs typeface="Arial" panose="020B0604020202020204" pitchFamily="34" charset="0"/>
              </a:rPr>
              <a:t>busca acuerdos con las directivas y responsables del Sistema de Gestión para la Salud y Seguridad en el Trabajo en función del logro de metas y objetivos concretos, divulgar y sustentar prácticas saludables y motivar la adquisición de hábitos seguros.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49579"/>
            <a:ext cx="3240360" cy="2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COMITÉ DE CONVIVENCIA LABORAL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0057" y="1430196"/>
            <a:ext cx="109500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652 Y 1356 de 2012</a:t>
            </a:r>
          </a:p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1356 Art. 3. Conformación: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integrantes del Comité preferiblemente contarán con competencias actitudinales y comportamentales, tales como respeto, imparcialidad, tolerancia, serenidad, confidencialidad, reserva en el manejo de información y ética; así mismo habilidades de comunicación asertiva, liderazgo y resolución de conflictos.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1010 (23 de enero de 2006)</a:t>
            </a:r>
          </a:p>
          <a:p>
            <a:pPr algn="ctr">
              <a:defRPr/>
            </a:pPr>
            <a:r>
              <a:rPr lang="es-E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¿QUE BUSCA LA LEY DE ACOSO LABORAL?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Definir, prevenir, corregir y sancionar las diferentes formas de agresión, maltrato y en general todo ultraje de la dignidad humana ejercida en las relaciones de trabajo.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¿QUE SE ENTIENDE POR ACOSO LABORAL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entenderá por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ACOSO LABORAL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toda conducta persistente y demostrable, ejercida sobre un empleado o trabajador por parte de un empleador, un jefe o superior jerárquico inmediato o mediato, un compañero de trabajo o un subalterno, encaminada a infundir miedo, intimidación, terror y angustia, a causar perjuicio laboral, generar desmotivación en el trabajo, o inducir la renuncia del mismo.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7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ACCIDENTE LABORAL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83432" y="1700808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1562 del 2012, Art 3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 suceso repentino que sobrevenga por causa o con ocasión del trabajo, y que produzca en el trabajador una lesión orgánica, una perturbación funcional o psiquiátrica, una invalidez o la muerte. </a:t>
            </a:r>
          </a:p>
          <a:p>
            <a:pPr algn="just"/>
            <a:b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24944"/>
            <a:ext cx="4896544" cy="33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QUE DEBE HACER EN CASO QUE USTED PRESENTE UN ACCIDENTE LABORAL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59496" y="20608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Informar al jefe inmediato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Asistir al centro de salud autorizado por la ARL (</a:t>
            </a:r>
            <a:r>
              <a:rPr lang="es-CO" altLang="es-C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ARL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Dar información clara de los hechos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984178"/>
            <a:ext cx="5239469" cy="36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INCIDENTE LABORAL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87488" y="2060848"/>
            <a:ext cx="928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1401, Art 3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Suceso acontecido en el curso del trabajo o en relación con éste, que tuvo el potencial de ser un accidente, en el que hubo personas involucradas sin que sufrieran lesiones o se presentaran daños a la propiedad y/o pérdida en los procesos. (Formato de reporte de condiciones inseguras)</a:t>
            </a:r>
            <a:b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548733"/>
            <a:ext cx="3240360" cy="28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65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ENFERMEDAD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03512" y="2060848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Ley 1562 de 2012, Art 4 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Es enfermedad laboral la contraída como resultado de la exposición a factores de riesgo inherentes a la actividad laboral o del medio en el que el trabajador se ha visto obligado a trabajar.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261176"/>
            <a:ext cx="2601838" cy="32072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261176"/>
            <a:ext cx="3168352" cy="32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PLAN DE EMERGENCIAS</a:t>
            </a:r>
          </a:p>
        </p:txBody>
      </p:sp>
      <p:pic>
        <p:nvPicPr>
          <p:cNvPr id="7" name="Picture 4" descr="EVACU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97" y="1325305"/>
            <a:ext cx="3960440" cy="38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3392" y="4137251"/>
            <a:ext cx="9793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es-ES" b="1" dirty="0">
                <a:latin typeface="Arial" panose="020B0604020202020204" pitchFamily="34" charset="0"/>
                <a:cs typeface="Arial" pitchFamily="34" charset="0"/>
              </a:rPr>
              <a:t>OBJETIVOS DEL PLAN DE EMERGENCIA</a:t>
            </a:r>
          </a:p>
          <a:p>
            <a:pPr marL="365760" indent="-256032" algn="just">
              <a:buFont typeface="Arial" pitchFamily="34" charset="0"/>
              <a:buChar char="•"/>
              <a:defRPr/>
            </a:pPr>
            <a:endParaRPr lang="es-ES" dirty="0">
              <a:latin typeface="Arial" panose="020B0604020202020204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anose="020B0604020202020204" pitchFamily="34" charset="0"/>
                <a:cs typeface="Arial" pitchFamily="34" charset="0"/>
              </a:rPr>
              <a:t>Localizar la Emergencia y de ser posible eliminarla.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Poner a resguardo la vida e integridad física de las personas que conforman la población estable y transitoria del edificio ante la aparición de situaciones de emergencias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6443" y="1495609"/>
            <a:ext cx="5609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itchFamily="34" charset="0"/>
              </a:rPr>
              <a:t>El plan de emergencia es la planificación y organización humana para la utilización óptima de los medios técnicos previstos con la finalidad de reducir al mínimo las consecuencias que pudieran derivarse de la situación de emergencia.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7388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G_9995b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15" y="2060848"/>
            <a:ext cx="3672408" cy="36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HACER EN CASO DE UNA EMERGENCIA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9416" y="1732528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Mantener la calma.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No se rescatarán o transportarán objetos cuyo volumen pueda dificultar o demorar la evacuación.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Cada persona de la brigada de emergencia  deberá conocer sus funciones según el rol de acción establecido de manera precisa, para favorecer el operativo.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Las vías de escape deberán permanecer en todo momento libre de obstáculos que impidan el rápido y seguro desplazamiento de la población. Dichas vías deberán estar correctamente señalizadas.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1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EMAA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0" y="1803717"/>
            <a:ext cx="2623539" cy="3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PROPOSITO DEL SISTEMA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99456" y="1358542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es el objetivo?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8118" y="1832442"/>
            <a:ext cx="10796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Adoptar estándares internacionales en materia de Seguridad y Salud en el Trabajo con el fin de lograr una adecuada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riesgos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que permita mantener el control permanente de los mismos en los diferentes oficios y que contribuya al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bienestar físico, mental y social del trabajador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y al funcionamiento de los recursos e instalaciones.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9456" y="3436872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¿Para qué se implementa?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88119" y="3883986"/>
            <a:ext cx="10796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SG-SST permite a la organización enfocarse en los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riesgos críticos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identificados y establecer estrategias de control para asegurar un ambiente de trabajo seguro y de esta manera: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Disminuir el ausentismo laboral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Mejorar las condiciones de salud y seguridad en ambientes laborales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Reducir las pérdidas generadas por accidentes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Generar confianza en las partes interesadas en la continuidad del negocio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Asegurar el cumplimiento de las exigencias legales</a:t>
            </a:r>
          </a:p>
        </p:txBody>
      </p:sp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NORMATIVIDAD RELACIONADA</a:t>
            </a:r>
          </a:p>
        </p:txBody>
      </p:sp>
    </p:spTree>
    <p:extLst>
      <p:ext uri="{BB962C8B-B14F-4D97-AF65-F5344CB8AC3E}">
        <p14:creationId xmlns:p14="http://schemas.microsoft.com/office/powerpoint/2010/main" val="112227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LEY 100 DE 1993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6116" y="1466835"/>
            <a:ext cx="1124508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GENERAL DE</a:t>
            </a:r>
          </a:p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SEGURIDAD SOCIAL INTEGRAL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57918" y="2432291"/>
            <a:ext cx="10726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El sistema de riesgos profesionales ahora denominado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SISTEMA DE SEGURIDAD Y SALUD EN EL TRABAJO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se encuentra enmarcado desde la LEY 100 de 1993, reglamentada en el decreto 1295 de 1994 y modificada en la ley 1562 de 2012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07046"/>
              </p:ext>
            </p:extLst>
          </p:nvPr>
        </p:nvGraphicFramePr>
        <p:xfrm>
          <a:off x="2604851" y="3651017"/>
          <a:ext cx="7632848" cy="231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9066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1875874141"/>
              </p:ext>
            </p:extLst>
          </p:nvPr>
        </p:nvGraphicFramePr>
        <p:xfrm>
          <a:off x="767408" y="1556792"/>
          <a:ext cx="11131316" cy="513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4367808" y="2276872"/>
            <a:ext cx="4896544" cy="4392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26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OTRAS NORMAS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5616" y="1700808"/>
            <a:ext cx="10529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Decreto 1072 Libro 2 Titulo 2 Sección 4 Capítulo 6</a:t>
            </a: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Unificación de todo el contenido del Decreto 1443 de 2014. Presenta la estructura y los lineamientos para el desarrollo e implementación del Sistema de Gestión en Seguridad y Salud en el Trabajo.</a:t>
            </a: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OHSAS 18001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Requisitos para un Sistema de gestión en seguridad y salud ocupacional, el enfoque de esta norma está relacionado con el  control de riesgos y la mejora del desempeño de la seguridad y salud ocupacional de las organizaciones.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663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OTRAS NORMAS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5616" y="1700808"/>
            <a:ext cx="105298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Proyecto ISO 45001</a:t>
            </a: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Primera norma internacional de gestión de seguridad y salud en el trabajo, la cual sustituirá a OHSAS 18001. Esta norma se basará en una estructura de alto nivel, cómo las organizaciones van a implantar la norma ISO 45001 e identificar peligros, evaluar y controlar riesgos.</a:t>
            </a: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RUC (Consejo Colombiano)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Registro Único de Contratistas, se trata de un sistema que integra salud ocupacional, salud en el trabajo y cuidado del ambiente. Es la herramienta de evaluación del desempeño en SSOA, aplicada en empresas contratistas del sector hidrocarburos y de otros sectores contratantes.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246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FECHAS MÁXIMAS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5963025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5338</TotalTime>
  <Words>1691</Words>
  <Application>Microsoft Office PowerPoint</Application>
  <PresentationFormat>Panorámica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Calibri</vt:lpstr>
      <vt:lpstr>Candara</vt:lpstr>
      <vt:lpstr>Helvetica</vt:lpstr>
      <vt:lpstr>HelveticaNeueLT Std Lt Cn</vt:lpstr>
      <vt:lpstr>HelveticaNeueLT Std Med Ext</vt:lpstr>
      <vt:lpstr>Tahoma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Yovanna</dc:creator>
  <cp:lastModifiedBy>Yova 8</cp:lastModifiedBy>
  <cp:revision>282</cp:revision>
  <dcterms:created xsi:type="dcterms:W3CDTF">2012-08-09T15:29:31Z</dcterms:created>
  <dcterms:modified xsi:type="dcterms:W3CDTF">2017-01-11T21:14:51Z</dcterms:modified>
</cp:coreProperties>
</file>