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23"/>
  </p:notesMasterIdLst>
  <p:sldIdLst>
    <p:sldId id="299" r:id="rId3"/>
    <p:sldId id="397" r:id="rId4"/>
    <p:sldId id="350" r:id="rId5"/>
    <p:sldId id="403" r:id="rId6"/>
    <p:sldId id="348" r:id="rId7"/>
    <p:sldId id="352" r:id="rId8"/>
    <p:sldId id="378" r:id="rId9"/>
    <p:sldId id="379" r:id="rId10"/>
    <p:sldId id="405" r:id="rId11"/>
    <p:sldId id="383" r:id="rId12"/>
    <p:sldId id="385" r:id="rId13"/>
    <p:sldId id="412" r:id="rId14"/>
    <p:sldId id="413" r:id="rId15"/>
    <p:sldId id="414" r:id="rId16"/>
    <p:sldId id="415" r:id="rId17"/>
    <p:sldId id="416" r:id="rId18"/>
    <p:sldId id="417" r:id="rId19"/>
    <p:sldId id="411" r:id="rId20"/>
    <p:sldId id="418" r:id="rId21"/>
    <p:sldId id="335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7869" autoAdjust="0"/>
  </p:normalViewPr>
  <p:slideViewPr>
    <p:cSldViewPr>
      <p:cViewPr varScale="1">
        <p:scale>
          <a:sx n="68" d="100"/>
          <a:sy n="68" d="100"/>
        </p:scale>
        <p:origin x="116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microsoft.com/office/2007/relationships/hdphoto" Target="../media/hdphoto6.wdp"/><Relationship Id="rId1" Type="http://schemas.openxmlformats.org/officeDocument/2006/relationships/image" Target="../media/image11.png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microsoft.com/office/2007/relationships/hdphoto" Target="../media/hdphoto6.wdp"/><Relationship Id="rId1" Type="http://schemas.openxmlformats.org/officeDocument/2006/relationships/image" Target="../media/image11.png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44E07-5FD9-407C-8CFB-783789A4D69E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8F29311A-9CFC-48E6-8FED-8B092DDAE606}">
      <dgm:prSet phldrT="[Texto]" custT="1"/>
      <dgm:spPr/>
      <dgm:t>
        <a:bodyPr/>
        <a:lstStyle/>
        <a:p>
          <a:pPr rtl="0"/>
          <a:r>
            <a:rPr lang="es-CO" sz="1800" dirty="0">
              <a:latin typeface="+mn-lt"/>
              <a:ea typeface="+mn-ea"/>
              <a:cs typeface="+mn-cs"/>
            </a:rPr>
            <a:t>Pasar de combatir el fuego a la prevención</a:t>
          </a:r>
        </a:p>
        <a:p>
          <a:pPr rtl="0"/>
          <a:r>
            <a:rPr lang="es-CO" sz="1800" b="1" dirty="0">
              <a:latin typeface="+mn-lt"/>
              <a:ea typeface="+mn-ea"/>
              <a:cs typeface="+mn-cs"/>
            </a:rPr>
            <a:t>Gestión de los procesos</a:t>
          </a:r>
          <a:endParaRPr lang="es-CO" sz="1800" dirty="0"/>
        </a:p>
      </dgm:t>
    </dgm:pt>
    <dgm:pt modelId="{B9499D48-B2F0-4716-A6E3-94F37F4A33B7}" type="parTrans" cxnId="{EFF7715D-63C7-4AE3-92EA-BA906A8E4C3D}">
      <dgm:prSet/>
      <dgm:spPr/>
      <dgm:t>
        <a:bodyPr/>
        <a:lstStyle/>
        <a:p>
          <a:endParaRPr lang="es-CO" sz="1800"/>
        </a:p>
      </dgm:t>
    </dgm:pt>
    <dgm:pt modelId="{B070D8D2-BA9C-495D-90C4-394ACEAEEF48}" type="sibTrans" cxnId="{EFF7715D-63C7-4AE3-92EA-BA906A8E4C3D}">
      <dgm:prSet/>
      <dgm:spPr/>
      <dgm:t>
        <a:bodyPr/>
        <a:lstStyle/>
        <a:p>
          <a:endParaRPr lang="es-CO" sz="1800"/>
        </a:p>
      </dgm:t>
    </dgm:pt>
    <dgm:pt modelId="{331F837B-23F1-4701-A462-2F7C74805E0E}">
      <dgm:prSet phldrT="[Texto]" custT="1"/>
      <dgm:spPr/>
      <dgm:t>
        <a:bodyPr/>
        <a:lstStyle/>
        <a:p>
          <a:pPr rtl="0"/>
          <a:r>
            <a:rPr lang="es-CO" sz="1800" b="0" i="0" u="none" dirty="0"/>
            <a:t>Evitar sanciones</a:t>
          </a:r>
          <a:r>
            <a:rPr lang="es-CO" sz="1800" b="0" i="0" u="none" baseline="0" dirty="0"/>
            <a:t> y multas</a:t>
          </a:r>
          <a:endParaRPr lang="es-CO" sz="1800" b="0" i="0" u="none" dirty="0"/>
        </a:p>
        <a:p>
          <a:pPr rtl="0"/>
          <a:r>
            <a:rPr lang="es-CO" sz="1800" b="1" i="0" u="none" dirty="0"/>
            <a:t>Cumplimiento</a:t>
          </a:r>
          <a:r>
            <a:rPr lang="es-CO" sz="1800" b="1" i="0" u="none" baseline="0" dirty="0"/>
            <a:t> legal</a:t>
          </a:r>
          <a:endParaRPr lang="es-CO" sz="1800" dirty="0"/>
        </a:p>
      </dgm:t>
    </dgm:pt>
    <dgm:pt modelId="{EB992316-5806-4F9A-ADFA-E0839992C085}" type="parTrans" cxnId="{3C616084-87C3-48E4-A4DF-3EC9A24E8A0C}">
      <dgm:prSet/>
      <dgm:spPr/>
      <dgm:t>
        <a:bodyPr/>
        <a:lstStyle/>
        <a:p>
          <a:endParaRPr lang="es-CO" sz="1800"/>
        </a:p>
      </dgm:t>
    </dgm:pt>
    <dgm:pt modelId="{D497DB91-A99A-403D-B1D1-B2900483F910}" type="sibTrans" cxnId="{3C616084-87C3-48E4-A4DF-3EC9A24E8A0C}">
      <dgm:prSet/>
      <dgm:spPr/>
      <dgm:t>
        <a:bodyPr/>
        <a:lstStyle/>
        <a:p>
          <a:endParaRPr lang="es-CO" sz="1800"/>
        </a:p>
      </dgm:t>
    </dgm:pt>
    <dgm:pt modelId="{B328E5AF-2D99-4003-BAA5-8932B80863E2}">
      <dgm:prSet phldrT="[Texto]" custT="1"/>
      <dgm:spPr/>
      <dgm:t>
        <a:bodyPr/>
        <a:lstStyle/>
        <a:p>
          <a:pPr rtl="0"/>
          <a:r>
            <a:rPr lang="es-CO" sz="1800" dirty="0">
              <a:latin typeface="+mn-lt"/>
              <a:ea typeface="+mn-ea"/>
              <a:cs typeface="+mn-cs"/>
            </a:rPr>
            <a:t>¿Cómo minimizar los riesgos?</a:t>
          </a:r>
          <a:br>
            <a:rPr lang="es-CO" sz="1800" dirty="0">
              <a:latin typeface="+mn-lt"/>
              <a:ea typeface="+mn-ea"/>
              <a:cs typeface="+mn-cs"/>
            </a:rPr>
          </a:br>
          <a:r>
            <a:rPr lang="es-CO" sz="1800" b="1" dirty="0">
              <a:latin typeface="+mn-lt"/>
              <a:ea typeface="+mn-ea"/>
              <a:cs typeface="+mn-cs"/>
            </a:rPr>
            <a:t>Gestión de los riesgos</a:t>
          </a:r>
          <a:endParaRPr lang="es-CO" sz="1800" dirty="0"/>
        </a:p>
      </dgm:t>
    </dgm:pt>
    <dgm:pt modelId="{A6A466DF-D4E4-4E54-9B9E-BB892024EB60}" type="parTrans" cxnId="{D2445576-B7EA-406A-B252-1EDF36A07889}">
      <dgm:prSet/>
      <dgm:spPr/>
      <dgm:t>
        <a:bodyPr/>
        <a:lstStyle/>
        <a:p>
          <a:endParaRPr lang="es-CO" sz="1800"/>
        </a:p>
      </dgm:t>
    </dgm:pt>
    <dgm:pt modelId="{81CDD370-5276-4C6E-BB4F-E712E2D02C41}" type="sibTrans" cxnId="{D2445576-B7EA-406A-B252-1EDF36A07889}">
      <dgm:prSet/>
      <dgm:spPr/>
      <dgm:t>
        <a:bodyPr/>
        <a:lstStyle/>
        <a:p>
          <a:endParaRPr lang="es-CO" sz="1800"/>
        </a:p>
      </dgm:t>
    </dgm:pt>
    <dgm:pt modelId="{1EA6E3B4-88F0-4D37-959E-28A669F88220}">
      <dgm:prSet custT="1"/>
      <dgm:spPr/>
      <dgm:t>
        <a:bodyPr/>
        <a:lstStyle/>
        <a:p>
          <a:pPr rtl="0"/>
          <a:r>
            <a:rPr lang="es-CO" sz="1800" dirty="0">
              <a:latin typeface="+mn-lt"/>
              <a:ea typeface="+mn-ea"/>
              <a:cs typeface="+mn-cs"/>
            </a:rPr>
            <a:t>Disminuir índices</a:t>
          </a:r>
          <a:r>
            <a:rPr lang="es-CO" sz="1800" baseline="0" dirty="0">
              <a:latin typeface="+mn-lt"/>
              <a:ea typeface="+mn-ea"/>
              <a:cs typeface="+mn-cs"/>
            </a:rPr>
            <a:t> de ausentismo</a:t>
          </a:r>
        </a:p>
        <a:p>
          <a:pPr rtl="0"/>
          <a:r>
            <a:rPr lang="es-CO" sz="1800" b="1" baseline="0" dirty="0">
              <a:latin typeface="+mn-lt"/>
              <a:ea typeface="+mn-ea"/>
              <a:cs typeface="+mn-cs"/>
            </a:rPr>
            <a:t>Competitividad</a:t>
          </a:r>
          <a:endParaRPr lang="es-CO" sz="1800" b="1" dirty="0"/>
        </a:p>
      </dgm:t>
    </dgm:pt>
    <dgm:pt modelId="{11CDAC37-89BA-4ACC-B245-5AFEA9884752}" type="parTrans" cxnId="{055DFEFB-37E7-4CFF-9E5D-0B3C7727293B}">
      <dgm:prSet/>
      <dgm:spPr/>
      <dgm:t>
        <a:bodyPr/>
        <a:lstStyle/>
        <a:p>
          <a:endParaRPr lang="es-CO" sz="1800"/>
        </a:p>
      </dgm:t>
    </dgm:pt>
    <dgm:pt modelId="{9D99EE5D-8396-40F4-AC6D-B54ADF34A14E}" type="sibTrans" cxnId="{055DFEFB-37E7-4CFF-9E5D-0B3C7727293B}">
      <dgm:prSet/>
      <dgm:spPr/>
      <dgm:t>
        <a:bodyPr/>
        <a:lstStyle/>
        <a:p>
          <a:endParaRPr lang="es-CO" sz="1800"/>
        </a:p>
      </dgm:t>
    </dgm:pt>
    <dgm:pt modelId="{352C2663-00A7-4CDF-8D63-23B4AE86B8D3}" type="pres">
      <dgm:prSet presAssocID="{AF644E07-5FD9-407C-8CFB-783789A4D69E}" presName="linearFlow" presStyleCnt="0">
        <dgm:presLayoutVars>
          <dgm:dir/>
          <dgm:resizeHandles val="exact"/>
        </dgm:presLayoutVars>
      </dgm:prSet>
      <dgm:spPr/>
    </dgm:pt>
    <dgm:pt modelId="{F3A10A48-CA8D-4E61-8C41-C03AEA3624DD}" type="pres">
      <dgm:prSet presAssocID="{8F29311A-9CFC-48E6-8FED-8B092DDAE606}" presName="composite" presStyleCnt="0"/>
      <dgm:spPr/>
    </dgm:pt>
    <dgm:pt modelId="{591812C0-B7DF-4843-B076-C53D571D3669}" type="pres">
      <dgm:prSet presAssocID="{8F29311A-9CFC-48E6-8FED-8B092DDAE606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colorTemperature colorTemp="7180"/>
                    </a14:imgEffect>
                    <a14:imgEffect>
                      <a14:saturation sat="301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51898E6-F390-4ACC-949B-5ECB00C1B484}" type="pres">
      <dgm:prSet presAssocID="{8F29311A-9CFC-48E6-8FED-8B092DDAE606}" presName="txShp" presStyleLbl="node1" presStyleIdx="0" presStyleCnt="4">
        <dgm:presLayoutVars>
          <dgm:bulletEnabled val="1"/>
        </dgm:presLayoutVars>
      </dgm:prSet>
      <dgm:spPr/>
    </dgm:pt>
    <dgm:pt modelId="{A3FDEBD7-AA95-4033-9BA0-98F9FA88CC34}" type="pres">
      <dgm:prSet presAssocID="{B070D8D2-BA9C-495D-90C4-394ACEAEEF48}" presName="spacing" presStyleCnt="0"/>
      <dgm:spPr/>
    </dgm:pt>
    <dgm:pt modelId="{BE7AF67C-2024-4E6B-9472-49CA06A4B4D7}" type="pres">
      <dgm:prSet presAssocID="{331F837B-23F1-4701-A462-2F7C74805E0E}" presName="composite" presStyleCnt="0"/>
      <dgm:spPr/>
    </dgm:pt>
    <dgm:pt modelId="{08631312-BC0A-48EC-8F37-BBD9BFEA903C}" type="pres">
      <dgm:prSet presAssocID="{331F837B-23F1-4701-A462-2F7C74805E0E}" presName="imgShp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9020"/>
                    </a14:imgEffect>
                    <a14:imgEffect>
                      <a14:saturation sat="154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AA928376-4694-46F0-990A-4C0E3702C4E3}" type="pres">
      <dgm:prSet presAssocID="{331F837B-23F1-4701-A462-2F7C74805E0E}" presName="txShp" presStyleLbl="node1" presStyleIdx="1" presStyleCnt="4">
        <dgm:presLayoutVars>
          <dgm:bulletEnabled val="1"/>
        </dgm:presLayoutVars>
      </dgm:prSet>
      <dgm:spPr/>
    </dgm:pt>
    <dgm:pt modelId="{1F51B19A-F52F-4E76-A789-0B83575DCAA9}" type="pres">
      <dgm:prSet presAssocID="{D497DB91-A99A-403D-B1D1-B2900483F910}" presName="spacing" presStyleCnt="0"/>
      <dgm:spPr/>
    </dgm:pt>
    <dgm:pt modelId="{175752A1-9422-4C7F-B562-EFC0EF66007F}" type="pres">
      <dgm:prSet presAssocID="{1EA6E3B4-88F0-4D37-959E-28A669F88220}" presName="composite" presStyleCnt="0"/>
      <dgm:spPr/>
    </dgm:pt>
    <dgm:pt modelId="{42A77913-1AF2-4494-9C7F-220059AF4B0F}" type="pres">
      <dgm:prSet presAssocID="{1EA6E3B4-88F0-4D37-959E-28A669F88220}" presName="imgShp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saturation sat="25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14854B61-CDB0-4549-84B2-79E6356B64D0}" type="pres">
      <dgm:prSet presAssocID="{1EA6E3B4-88F0-4D37-959E-28A669F88220}" presName="txShp" presStyleLbl="node1" presStyleIdx="2" presStyleCnt="4">
        <dgm:presLayoutVars>
          <dgm:bulletEnabled val="1"/>
        </dgm:presLayoutVars>
      </dgm:prSet>
      <dgm:spPr/>
    </dgm:pt>
    <dgm:pt modelId="{8902A447-A7D6-479C-96D2-3A2772C54C5A}" type="pres">
      <dgm:prSet presAssocID="{9D99EE5D-8396-40F4-AC6D-B54ADF34A14E}" presName="spacing" presStyleCnt="0"/>
      <dgm:spPr/>
    </dgm:pt>
    <dgm:pt modelId="{CF0B4138-F1DE-4F93-AB7A-CE03292365C4}" type="pres">
      <dgm:prSet presAssocID="{B328E5AF-2D99-4003-BAA5-8932B80863E2}" presName="composite" presStyleCnt="0"/>
      <dgm:spPr/>
    </dgm:pt>
    <dgm:pt modelId="{1123656C-626D-444E-A21A-FD71EA3F7AAA}" type="pres">
      <dgm:prSet presAssocID="{B328E5AF-2D99-4003-BAA5-8932B80863E2}" presName="imgShp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7420"/>
                    </a14:imgEffect>
                    <a14:imgEffect>
                      <a14:saturation sat="40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C7E8205-E565-4B7B-B076-38813EE5E81B}" type="pres">
      <dgm:prSet presAssocID="{B328E5AF-2D99-4003-BAA5-8932B80863E2}" presName="txShp" presStyleLbl="node1" presStyleIdx="3" presStyleCnt="4">
        <dgm:presLayoutVars>
          <dgm:bulletEnabled val="1"/>
        </dgm:presLayoutVars>
      </dgm:prSet>
      <dgm:spPr/>
    </dgm:pt>
  </dgm:ptLst>
  <dgm:cxnLst>
    <dgm:cxn modelId="{3C616084-87C3-48E4-A4DF-3EC9A24E8A0C}" srcId="{AF644E07-5FD9-407C-8CFB-783789A4D69E}" destId="{331F837B-23F1-4701-A462-2F7C74805E0E}" srcOrd="1" destOrd="0" parTransId="{EB992316-5806-4F9A-ADFA-E0839992C085}" sibTransId="{D497DB91-A99A-403D-B1D1-B2900483F910}"/>
    <dgm:cxn modelId="{E3870C74-3143-4CAF-86A1-5C4A26475DC0}" type="presOf" srcId="{8F29311A-9CFC-48E6-8FED-8B092DDAE606}" destId="{E51898E6-F390-4ACC-949B-5ECB00C1B484}" srcOrd="0" destOrd="0" presId="urn:microsoft.com/office/officeart/2005/8/layout/vList3"/>
    <dgm:cxn modelId="{A0793885-3220-43E5-98FB-82B6C137677F}" type="presOf" srcId="{1EA6E3B4-88F0-4D37-959E-28A669F88220}" destId="{14854B61-CDB0-4549-84B2-79E6356B64D0}" srcOrd="0" destOrd="0" presId="urn:microsoft.com/office/officeart/2005/8/layout/vList3"/>
    <dgm:cxn modelId="{D2445576-B7EA-406A-B252-1EDF36A07889}" srcId="{AF644E07-5FD9-407C-8CFB-783789A4D69E}" destId="{B328E5AF-2D99-4003-BAA5-8932B80863E2}" srcOrd="3" destOrd="0" parTransId="{A6A466DF-D4E4-4E54-9B9E-BB892024EB60}" sibTransId="{81CDD370-5276-4C6E-BB4F-E712E2D02C41}"/>
    <dgm:cxn modelId="{ED54A52D-EF33-47AF-A130-0C378DEF9354}" type="presOf" srcId="{AF644E07-5FD9-407C-8CFB-783789A4D69E}" destId="{352C2663-00A7-4CDF-8D63-23B4AE86B8D3}" srcOrd="0" destOrd="0" presId="urn:microsoft.com/office/officeart/2005/8/layout/vList3"/>
    <dgm:cxn modelId="{6BEEAA83-FF6A-458B-8F7B-726E4A0F24B3}" type="presOf" srcId="{B328E5AF-2D99-4003-BAA5-8932B80863E2}" destId="{7C7E8205-E565-4B7B-B076-38813EE5E81B}" srcOrd="0" destOrd="0" presId="urn:microsoft.com/office/officeart/2005/8/layout/vList3"/>
    <dgm:cxn modelId="{DC664A13-5B81-4C63-A028-43BB8F3B431E}" type="presOf" srcId="{331F837B-23F1-4701-A462-2F7C74805E0E}" destId="{AA928376-4694-46F0-990A-4C0E3702C4E3}" srcOrd="0" destOrd="0" presId="urn:microsoft.com/office/officeart/2005/8/layout/vList3"/>
    <dgm:cxn modelId="{EFF7715D-63C7-4AE3-92EA-BA906A8E4C3D}" srcId="{AF644E07-5FD9-407C-8CFB-783789A4D69E}" destId="{8F29311A-9CFC-48E6-8FED-8B092DDAE606}" srcOrd="0" destOrd="0" parTransId="{B9499D48-B2F0-4716-A6E3-94F37F4A33B7}" sibTransId="{B070D8D2-BA9C-495D-90C4-394ACEAEEF48}"/>
    <dgm:cxn modelId="{055DFEFB-37E7-4CFF-9E5D-0B3C7727293B}" srcId="{AF644E07-5FD9-407C-8CFB-783789A4D69E}" destId="{1EA6E3B4-88F0-4D37-959E-28A669F88220}" srcOrd="2" destOrd="0" parTransId="{11CDAC37-89BA-4ACC-B245-5AFEA9884752}" sibTransId="{9D99EE5D-8396-40F4-AC6D-B54ADF34A14E}"/>
    <dgm:cxn modelId="{F89FCF53-B1C6-4CC0-B14F-DF88DCAA2305}" type="presParOf" srcId="{352C2663-00A7-4CDF-8D63-23B4AE86B8D3}" destId="{F3A10A48-CA8D-4E61-8C41-C03AEA3624DD}" srcOrd="0" destOrd="0" presId="urn:microsoft.com/office/officeart/2005/8/layout/vList3"/>
    <dgm:cxn modelId="{8A30C500-12DC-4BD8-B670-06A0FB4BE600}" type="presParOf" srcId="{F3A10A48-CA8D-4E61-8C41-C03AEA3624DD}" destId="{591812C0-B7DF-4843-B076-C53D571D3669}" srcOrd="0" destOrd="0" presId="urn:microsoft.com/office/officeart/2005/8/layout/vList3"/>
    <dgm:cxn modelId="{35ADEAB4-72F0-49BF-B621-4A2F2FD550E7}" type="presParOf" srcId="{F3A10A48-CA8D-4E61-8C41-C03AEA3624DD}" destId="{E51898E6-F390-4ACC-949B-5ECB00C1B484}" srcOrd="1" destOrd="0" presId="urn:microsoft.com/office/officeart/2005/8/layout/vList3"/>
    <dgm:cxn modelId="{846F40D1-7F07-4C1F-BFD3-133E66C4462E}" type="presParOf" srcId="{352C2663-00A7-4CDF-8D63-23B4AE86B8D3}" destId="{A3FDEBD7-AA95-4033-9BA0-98F9FA88CC34}" srcOrd="1" destOrd="0" presId="urn:microsoft.com/office/officeart/2005/8/layout/vList3"/>
    <dgm:cxn modelId="{467C7719-B5D1-4FC6-A4A9-4093B6F5B549}" type="presParOf" srcId="{352C2663-00A7-4CDF-8D63-23B4AE86B8D3}" destId="{BE7AF67C-2024-4E6B-9472-49CA06A4B4D7}" srcOrd="2" destOrd="0" presId="urn:microsoft.com/office/officeart/2005/8/layout/vList3"/>
    <dgm:cxn modelId="{78D6083D-CBD2-459E-9F83-73CD845D18DF}" type="presParOf" srcId="{BE7AF67C-2024-4E6B-9472-49CA06A4B4D7}" destId="{08631312-BC0A-48EC-8F37-BBD9BFEA903C}" srcOrd="0" destOrd="0" presId="urn:microsoft.com/office/officeart/2005/8/layout/vList3"/>
    <dgm:cxn modelId="{0D0D271B-5BFD-4A76-AC3C-ACBABF6EE83A}" type="presParOf" srcId="{BE7AF67C-2024-4E6B-9472-49CA06A4B4D7}" destId="{AA928376-4694-46F0-990A-4C0E3702C4E3}" srcOrd="1" destOrd="0" presId="urn:microsoft.com/office/officeart/2005/8/layout/vList3"/>
    <dgm:cxn modelId="{0763090A-FB3C-4F62-9A3E-EBB6F7C0A625}" type="presParOf" srcId="{352C2663-00A7-4CDF-8D63-23B4AE86B8D3}" destId="{1F51B19A-F52F-4E76-A789-0B83575DCAA9}" srcOrd="3" destOrd="0" presId="urn:microsoft.com/office/officeart/2005/8/layout/vList3"/>
    <dgm:cxn modelId="{E5E3CE89-8BCF-488A-B830-2836F8674A5F}" type="presParOf" srcId="{352C2663-00A7-4CDF-8D63-23B4AE86B8D3}" destId="{175752A1-9422-4C7F-B562-EFC0EF66007F}" srcOrd="4" destOrd="0" presId="urn:microsoft.com/office/officeart/2005/8/layout/vList3"/>
    <dgm:cxn modelId="{D7357D6F-2DB0-409A-B80C-155E3F07816F}" type="presParOf" srcId="{175752A1-9422-4C7F-B562-EFC0EF66007F}" destId="{42A77913-1AF2-4494-9C7F-220059AF4B0F}" srcOrd="0" destOrd="0" presId="urn:microsoft.com/office/officeart/2005/8/layout/vList3"/>
    <dgm:cxn modelId="{C0A117B0-603B-4C34-8F6E-F8B8585C07E0}" type="presParOf" srcId="{175752A1-9422-4C7F-B562-EFC0EF66007F}" destId="{14854B61-CDB0-4549-84B2-79E6356B64D0}" srcOrd="1" destOrd="0" presId="urn:microsoft.com/office/officeart/2005/8/layout/vList3"/>
    <dgm:cxn modelId="{912C422F-9C0E-44C2-85A9-879D9831056E}" type="presParOf" srcId="{352C2663-00A7-4CDF-8D63-23B4AE86B8D3}" destId="{8902A447-A7D6-479C-96D2-3A2772C54C5A}" srcOrd="5" destOrd="0" presId="urn:microsoft.com/office/officeart/2005/8/layout/vList3"/>
    <dgm:cxn modelId="{E0482F6E-7217-4046-8371-AF80506CFFC8}" type="presParOf" srcId="{352C2663-00A7-4CDF-8D63-23B4AE86B8D3}" destId="{CF0B4138-F1DE-4F93-AB7A-CE03292365C4}" srcOrd="6" destOrd="0" presId="urn:microsoft.com/office/officeart/2005/8/layout/vList3"/>
    <dgm:cxn modelId="{E4FC80E4-B955-4C0D-8B50-64034F1D5791}" type="presParOf" srcId="{CF0B4138-F1DE-4F93-AB7A-CE03292365C4}" destId="{1123656C-626D-444E-A21A-FD71EA3F7AAA}" srcOrd="0" destOrd="0" presId="urn:microsoft.com/office/officeart/2005/8/layout/vList3"/>
    <dgm:cxn modelId="{84599ECE-5F4F-4265-BC38-2EAA269F2AD7}" type="presParOf" srcId="{CF0B4138-F1DE-4F93-AB7A-CE03292365C4}" destId="{7C7E8205-E565-4B7B-B076-38813EE5E8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28188-6415-4173-99EB-9E362DDD847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729889EE-84AC-4EC5-AFED-7C7D8AD5F045}">
      <dgm:prSet phldrT="[Texto]"/>
      <dgm:spPr/>
      <dgm:t>
        <a:bodyPr/>
        <a:lstStyle/>
        <a:p>
          <a:r>
            <a:rPr lang="es-CO" dirty="0"/>
            <a:t>EMPLEADOR</a:t>
          </a:r>
        </a:p>
      </dgm:t>
    </dgm:pt>
    <dgm:pt modelId="{EA108B78-8879-40A5-9082-C6B3B09E33DA}" type="parTrans" cxnId="{66F8AF33-5A74-4DDC-8C20-D38788D4682F}">
      <dgm:prSet/>
      <dgm:spPr/>
      <dgm:t>
        <a:bodyPr/>
        <a:lstStyle/>
        <a:p>
          <a:endParaRPr lang="es-CO"/>
        </a:p>
      </dgm:t>
    </dgm:pt>
    <dgm:pt modelId="{1389BEF1-1F08-4DFB-8DF2-24457582983B}" type="sibTrans" cxnId="{66F8AF33-5A74-4DDC-8C20-D38788D4682F}">
      <dgm:prSet/>
      <dgm:spPr/>
      <dgm:t>
        <a:bodyPr/>
        <a:lstStyle/>
        <a:p>
          <a:endParaRPr lang="es-CO"/>
        </a:p>
      </dgm:t>
    </dgm:pt>
    <dgm:pt modelId="{3A3C219E-4F57-4F77-BAD7-831B200BAB03}" type="asst">
      <dgm:prSet phldrT="[Texto]"/>
      <dgm:spPr/>
      <dgm:t>
        <a:bodyPr/>
        <a:lstStyle/>
        <a:p>
          <a:r>
            <a:rPr lang="es-CO" dirty="0"/>
            <a:t>DIRECTOR SST</a:t>
          </a:r>
        </a:p>
      </dgm:t>
    </dgm:pt>
    <dgm:pt modelId="{9C96484B-00EE-4E42-A0B7-17F6A066FED5}" type="parTrans" cxnId="{79CEB4EA-F831-44BF-B2F8-824824D0CF4C}">
      <dgm:prSet/>
      <dgm:spPr/>
      <dgm:t>
        <a:bodyPr/>
        <a:lstStyle/>
        <a:p>
          <a:endParaRPr lang="es-CO"/>
        </a:p>
      </dgm:t>
    </dgm:pt>
    <dgm:pt modelId="{2F0A9FF5-A377-4717-ADB8-DACFCF50C804}" type="sibTrans" cxnId="{79CEB4EA-F831-44BF-B2F8-824824D0CF4C}">
      <dgm:prSet/>
      <dgm:spPr/>
      <dgm:t>
        <a:bodyPr/>
        <a:lstStyle/>
        <a:p>
          <a:endParaRPr lang="es-CO"/>
        </a:p>
      </dgm:t>
    </dgm:pt>
    <dgm:pt modelId="{0F8816A7-A2D1-4E8F-9F32-C7F601E6FEF8}">
      <dgm:prSet phldrT="[Texto]"/>
      <dgm:spPr/>
      <dgm:t>
        <a:bodyPr/>
        <a:lstStyle/>
        <a:p>
          <a:r>
            <a:rPr lang="es-CO" dirty="0"/>
            <a:t>COPASST</a:t>
          </a:r>
        </a:p>
      </dgm:t>
    </dgm:pt>
    <dgm:pt modelId="{C64B09BC-4768-4744-8B71-3578224542D9}" type="parTrans" cxnId="{66AF5F80-B085-4ABB-8C39-4896EA9EE96B}">
      <dgm:prSet/>
      <dgm:spPr/>
      <dgm:t>
        <a:bodyPr/>
        <a:lstStyle/>
        <a:p>
          <a:endParaRPr lang="es-CO"/>
        </a:p>
      </dgm:t>
    </dgm:pt>
    <dgm:pt modelId="{05E39713-D0E2-4A7C-8BC6-427A4CE7BFD5}" type="sibTrans" cxnId="{66AF5F80-B085-4ABB-8C39-4896EA9EE96B}">
      <dgm:prSet/>
      <dgm:spPr/>
      <dgm:t>
        <a:bodyPr/>
        <a:lstStyle/>
        <a:p>
          <a:endParaRPr lang="es-CO"/>
        </a:p>
      </dgm:t>
    </dgm:pt>
    <dgm:pt modelId="{EBB77249-4A40-4A3A-8654-B96BB8F1EBBE}">
      <dgm:prSet phldrT="[Texto]"/>
      <dgm:spPr/>
      <dgm:t>
        <a:bodyPr/>
        <a:lstStyle/>
        <a:p>
          <a:r>
            <a:rPr lang="es-CO" dirty="0"/>
            <a:t>COMITÉ CONVIVENCIA</a:t>
          </a:r>
        </a:p>
      </dgm:t>
    </dgm:pt>
    <dgm:pt modelId="{F4216464-A596-4E43-9A0B-56F13542CB78}" type="parTrans" cxnId="{FF9317D5-7183-4A77-B00E-8B52A8BDD0C1}">
      <dgm:prSet/>
      <dgm:spPr/>
      <dgm:t>
        <a:bodyPr/>
        <a:lstStyle/>
        <a:p>
          <a:endParaRPr lang="es-CO"/>
        </a:p>
      </dgm:t>
    </dgm:pt>
    <dgm:pt modelId="{6A3A3163-291D-46C3-89EA-40B1F00E1EA8}" type="sibTrans" cxnId="{FF9317D5-7183-4A77-B00E-8B52A8BDD0C1}">
      <dgm:prSet/>
      <dgm:spPr/>
      <dgm:t>
        <a:bodyPr/>
        <a:lstStyle/>
        <a:p>
          <a:endParaRPr lang="es-CO"/>
        </a:p>
      </dgm:t>
    </dgm:pt>
    <dgm:pt modelId="{E1A5E7DC-1D17-4D91-B518-46C5936E8F20}">
      <dgm:prSet phldrT="[Texto]"/>
      <dgm:spPr/>
      <dgm:t>
        <a:bodyPr/>
        <a:lstStyle/>
        <a:p>
          <a:r>
            <a:rPr lang="es-CO" dirty="0"/>
            <a:t>COORDINADOR SG-SST</a:t>
          </a:r>
        </a:p>
      </dgm:t>
    </dgm:pt>
    <dgm:pt modelId="{E06DAC96-2548-40A3-BB2C-F64C0940CF47}" type="parTrans" cxnId="{D8F3CBFF-FB89-422C-A32F-54184AA2F220}">
      <dgm:prSet/>
      <dgm:spPr/>
      <dgm:t>
        <a:bodyPr/>
        <a:lstStyle/>
        <a:p>
          <a:endParaRPr lang="es-CO"/>
        </a:p>
      </dgm:t>
    </dgm:pt>
    <dgm:pt modelId="{564FF7EC-2776-4F1A-A642-98BF6D4BE0FA}" type="sibTrans" cxnId="{D8F3CBFF-FB89-422C-A32F-54184AA2F220}">
      <dgm:prSet/>
      <dgm:spPr/>
      <dgm:t>
        <a:bodyPr/>
        <a:lstStyle/>
        <a:p>
          <a:endParaRPr lang="es-CO"/>
        </a:p>
      </dgm:t>
    </dgm:pt>
    <dgm:pt modelId="{68CA1C37-5E6B-49E5-8D0A-1C9C92DA8ED3}" type="pres">
      <dgm:prSet presAssocID="{16128188-6415-4173-99EB-9E362DDD847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6D1890-14D9-4B4C-8F41-5687C31EC4E5}" type="pres">
      <dgm:prSet presAssocID="{729889EE-84AC-4EC5-AFED-7C7D8AD5F045}" presName="hierRoot1" presStyleCnt="0">
        <dgm:presLayoutVars>
          <dgm:hierBranch val="init"/>
        </dgm:presLayoutVars>
      </dgm:prSet>
      <dgm:spPr/>
    </dgm:pt>
    <dgm:pt modelId="{4F6EBC28-78A2-4F68-A287-E0423EAA5D5D}" type="pres">
      <dgm:prSet presAssocID="{729889EE-84AC-4EC5-AFED-7C7D8AD5F045}" presName="rootComposite1" presStyleCnt="0"/>
      <dgm:spPr/>
    </dgm:pt>
    <dgm:pt modelId="{AB647532-9D78-4614-9463-EDF421ADA165}" type="pres">
      <dgm:prSet presAssocID="{729889EE-84AC-4EC5-AFED-7C7D8AD5F045}" presName="rootText1" presStyleLbl="alignAcc1" presStyleIdx="0" presStyleCnt="0">
        <dgm:presLayoutVars>
          <dgm:chPref val="3"/>
        </dgm:presLayoutVars>
      </dgm:prSet>
      <dgm:spPr/>
    </dgm:pt>
    <dgm:pt modelId="{480DCBF0-F71E-4414-8E6E-4E9911472661}" type="pres">
      <dgm:prSet presAssocID="{729889EE-84AC-4EC5-AFED-7C7D8AD5F045}" presName="topArc1" presStyleLbl="parChTrans1D1" presStyleIdx="0" presStyleCnt="10"/>
      <dgm:spPr/>
    </dgm:pt>
    <dgm:pt modelId="{F463CA4F-9E4F-4838-98B0-BA6BE300B883}" type="pres">
      <dgm:prSet presAssocID="{729889EE-84AC-4EC5-AFED-7C7D8AD5F045}" presName="bottomArc1" presStyleLbl="parChTrans1D1" presStyleIdx="1" presStyleCnt="10"/>
      <dgm:spPr/>
    </dgm:pt>
    <dgm:pt modelId="{71E6A2C7-46DF-4908-B8BC-E5CB010836ED}" type="pres">
      <dgm:prSet presAssocID="{729889EE-84AC-4EC5-AFED-7C7D8AD5F045}" presName="topConnNode1" presStyleLbl="node1" presStyleIdx="0" presStyleCnt="0"/>
      <dgm:spPr/>
    </dgm:pt>
    <dgm:pt modelId="{54E3E9BF-B6A3-4637-82FC-007EFB276CD3}" type="pres">
      <dgm:prSet presAssocID="{729889EE-84AC-4EC5-AFED-7C7D8AD5F045}" presName="hierChild2" presStyleCnt="0"/>
      <dgm:spPr/>
    </dgm:pt>
    <dgm:pt modelId="{0EE5F96E-9306-4FCF-AC00-66F150F7D93B}" type="pres">
      <dgm:prSet presAssocID="{C64B09BC-4768-4744-8B71-3578224542D9}" presName="Name28" presStyleLbl="parChTrans1D2" presStyleIdx="0" presStyleCnt="4"/>
      <dgm:spPr/>
    </dgm:pt>
    <dgm:pt modelId="{9B887C38-077B-4D94-8A8C-C4916BDFDCF3}" type="pres">
      <dgm:prSet presAssocID="{0F8816A7-A2D1-4E8F-9F32-C7F601E6FEF8}" presName="hierRoot2" presStyleCnt="0">
        <dgm:presLayoutVars>
          <dgm:hierBranch val="init"/>
        </dgm:presLayoutVars>
      </dgm:prSet>
      <dgm:spPr/>
    </dgm:pt>
    <dgm:pt modelId="{86090352-25CD-4B17-A9E5-75BA43EC05EC}" type="pres">
      <dgm:prSet presAssocID="{0F8816A7-A2D1-4E8F-9F32-C7F601E6FEF8}" presName="rootComposite2" presStyleCnt="0"/>
      <dgm:spPr/>
    </dgm:pt>
    <dgm:pt modelId="{2CED8816-A897-40CB-8D68-9820059C5CB8}" type="pres">
      <dgm:prSet presAssocID="{0F8816A7-A2D1-4E8F-9F32-C7F601E6FEF8}" presName="rootText2" presStyleLbl="alignAcc1" presStyleIdx="0" presStyleCnt="0">
        <dgm:presLayoutVars>
          <dgm:chPref val="3"/>
        </dgm:presLayoutVars>
      </dgm:prSet>
      <dgm:spPr/>
    </dgm:pt>
    <dgm:pt modelId="{424F772E-917A-43C8-B429-FC9106D8229C}" type="pres">
      <dgm:prSet presAssocID="{0F8816A7-A2D1-4E8F-9F32-C7F601E6FEF8}" presName="topArc2" presStyleLbl="parChTrans1D1" presStyleIdx="2" presStyleCnt="10"/>
      <dgm:spPr/>
    </dgm:pt>
    <dgm:pt modelId="{417ADC16-9580-4F73-80AC-E785C6FDED08}" type="pres">
      <dgm:prSet presAssocID="{0F8816A7-A2D1-4E8F-9F32-C7F601E6FEF8}" presName="bottomArc2" presStyleLbl="parChTrans1D1" presStyleIdx="3" presStyleCnt="10"/>
      <dgm:spPr/>
    </dgm:pt>
    <dgm:pt modelId="{459D3E89-E18D-44EA-B945-6602910B846C}" type="pres">
      <dgm:prSet presAssocID="{0F8816A7-A2D1-4E8F-9F32-C7F601E6FEF8}" presName="topConnNode2" presStyleLbl="node2" presStyleIdx="0" presStyleCnt="0"/>
      <dgm:spPr/>
    </dgm:pt>
    <dgm:pt modelId="{4B78BA0E-49E7-4778-AC78-815539F05629}" type="pres">
      <dgm:prSet presAssocID="{0F8816A7-A2D1-4E8F-9F32-C7F601E6FEF8}" presName="hierChild4" presStyleCnt="0"/>
      <dgm:spPr/>
    </dgm:pt>
    <dgm:pt modelId="{3AD1CE91-A711-42C7-89B8-158EF0A5513E}" type="pres">
      <dgm:prSet presAssocID="{0F8816A7-A2D1-4E8F-9F32-C7F601E6FEF8}" presName="hierChild5" presStyleCnt="0"/>
      <dgm:spPr/>
    </dgm:pt>
    <dgm:pt modelId="{38E5C757-ADAB-4A05-80AF-F1767D523441}" type="pres">
      <dgm:prSet presAssocID="{F4216464-A596-4E43-9A0B-56F13542CB78}" presName="Name28" presStyleLbl="parChTrans1D2" presStyleIdx="1" presStyleCnt="4"/>
      <dgm:spPr/>
    </dgm:pt>
    <dgm:pt modelId="{0A29E9FC-1320-4852-B2D6-B59325DDABC2}" type="pres">
      <dgm:prSet presAssocID="{EBB77249-4A40-4A3A-8654-B96BB8F1EBBE}" presName="hierRoot2" presStyleCnt="0">
        <dgm:presLayoutVars>
          <dgm:hierBranch val="init"/>
        </dgm:presLayoutVars>
      </dgm:prSet>
      <dgm:spPr/>
    </dgm:pt>
    <dgm:pt modelId="{32977DE7-962A-4FF1-BB7E-E88A49A15F4A}" type="pres">
      <dgm:prSet presAssocID="{EBB77249-4A40-4A3A-8654-B96BB8F1EBBE}" presName="rootComposite2" presStyleCnt="0"/>
      <dgm:spPr/>
    </dgm:pt>
    <dgm:pt modelId="{4512DF95-F7EA-4273-AD13-31E25FB78A62}" type="pres">
      <dgm:prSet presAssocID="{EBB77249-4A40-4A3A-8654-B96BB8F1EBBE}" presName="rootText2" presStyleLbl="alignAcc1" presStyleIdx="0" presStyleCnt="0">
        <dgm:presLayoutVars>
          <dgm:chPref val="3"/>
        </dgm:presLayoutVars>
      </dgm:prSet>
      <dgm:spPr/>
    </dgm:pt>
    <dgm:pt modelId="{5F9C3F21-376A-4503-9811-565118F2243F}" type="pres">
      <dgm:prSet presAssocID="{EBB77249-4A40-4A3A-8654-B96BB8F1EBBE}" presName="topArc2" presStyleLbl="parChTrans1D1" presStyleIdx="4" presStyleCnt="10"/>
      <dgm:spPr/>
    </dgm:pt>
    <dgm:pt modelId="{52B26E9F-A7F3-4D6C-A19B-62B9ED616EE7}" type="pres">
      <dgm:prSet presAssocID="{EBB77249-4A40-4A3A-8654-B96BB8F1EBBE}" presName="bottomArc2" presStyleLbl="parChTrans1D1" presStyleIdx="5" presStyleCnt="10"/>
      <dgm:spPr/>
    </dgm:pt>
    <dgm:pt modelId="{7D8D3A67-D7FE-4FEB-B91E-340D4A4FF665}" type="pres">
      <dgm:prSet presAssocID="{EBB77249-4A40-4A3A-8654-B96BB8F1EBBE}" presName="topConnNode2" presStyleLbl="node2" presStyleIdx="0" presStyleCnt="0"/>
      <dgm:spPr/>
    </dgm:pt>
    <dgm:pt modelId="{08719C6F-0F92-411B-BF6D-0DDB2D839773}" type="pres">
      <dgm:prSet presAssocID="{EBB77249-4A40-4A3A-8654-B96BB8F1EBBE}" presName="hierChild4" presStyleCnt="0"/>
      <dgm:spPr/>
    </dgm:pt>
    <dgm:pt modelId="{EC0251FF-606A-4EDC-A932-5C982A82105B}" type="pres">
      <dgm:prSet presAssocID="{EBB77249-4A40-4A3A-8654-B96BB8F1EBBE}" presName="hierChild5" presStyleCnt="0"/>
      <dgm:spPr/>
    </dgm:pt>
    <dgm:pt modelId="{C9CD9445-F01F-42E6-9BFA-6E1D511D05A3}" type="pres">
      <dgm:prSet presAssocID="{E06DAC96-2548-40A3-BB2C-F64C0940CF47}" presName="Name28" presStyleLbl="parChTrans1D2" presStyleIdx="2" presStyleCnt="4"/>
      <dgm:spPr/>
    </dgm:pt>
    <dgm:pt modelId="{982756A0-CBF8-4187-B1F0-8D05CBB65850}" type="pres">
      <dgm:prSet presAssocID="{E1A5E7DC-1D17-4D91-B518-46C5936E8F20}" presName="hierRoot2" presStyleCnt="0">
        <dgm:presLayoutVars>
          <dgm:hierBranch val="init"/>
        </dgm:presLayoutVars>
      </dgm:prSet>
      <dgm:spPr/>
    </dgm:pt>
    <dgm:pt modelId="{BCFDD32E-FBD2-4665-95CC-53D1214BC114}" type="pres">
      <dgm:prSet presAssocID="{E1A5E7DC-1D17-4D91-B518-46C5936E8F20}" presName="rootComposite2" presStyleCnt="0"/>
      <dgm:spPr/>
    </dgm:pt>
    <dgm:pt modelId="{E5F22C55-A430-4FBA-91A1-AAC7DC0B7020}" type="pres">
      <dgm:prSet presAssocID="{E1A5E7DC-1D17-4D91-B518-46C5936E8F20}" presName="rootText2" presStyleLbl="alignAcc1" presStyleIdx="0" presStyleCnt="0">
        <dgm:presLayoutVars>
          <dgm:chPref val="3"/>
        </dgm:presLayoutVars>
      </dgm:prSet>
      <dgm:spPr/>
    </dgm:pt>
    <dgm:pt modelId="{809919C0-D348-48CA-9E32-271775E12628}" type="pres">
      <dgm:prSet presAssocID="{E1A5E7DC-1D17-4D91-B518-46C5936E8F20}" presName="topArc2" presStyleLbl="parChTrans1D1" presStyleIdx="6" presStyleCnt="10"/>
      <dgm:spPr/>
    </dgm:pt>
    <dgm:pt modelId="{284E3913-2FB6-4B5C-A61F-0620C2FF7B05}" type="pres">
      <dgm:prSet presAssocID="{E1A5E7DC-1D17-4D91-B518-46C5936E8F20}" presName="bottomArc2" presStyleLbl="parChTrans1D1" presStyleIdx="7" presStyleCnt="10"/>
      <dgm:spPr/>
    </dgm:pt>
    <dgm:pt modelId="{66C1B3AE-ED1A-4E22-A6F9-734A9ADD9E76}" type="pres">
      <dgm:prSet presAssocID="{E1A5E7DC-1D17-4D91-B518-46C5936E8F20}" presName="topConnNode2" presStyleLbl="node2" presStyleIdx="0" presStyleCnt="0"/>
      <dgm:spPr/>
    </dgm:pt>
    <dgm:pt modelId="{3E5F7B62-B8CC-47D2-BC48-15E83AD24B2D}" type="pres">
      <dgm:prSet presAssocID="{E1A5E7DC-1D17-4D91-B518-46C5936E8F20}" presName="hierChild4" presStyleCnt="0"/>
      <dgm:spPr/>
    </dgm:pt>
    <dgm:pt modelId="{9ECEF295-A4B3-4465-9B39-21C602023363}" type="pres">
      <dgm:prSet presAssocID="{E1A5E7DC-1D17-4D91-B518-46C5936E8F20}" presName="hierChild5" presStyleCnt="0"/>
      <dgm:spPr/>
    </dgm:pt>
    <dgm:pt modelId="{80A5646D-D7CB-45C2-B20A-55E9D3FB80A6}" type="pres">
      <dgm:prSet presAssocID="{729889EE-84AC-4EC5-AFED-7C7D8AD5F045}" presName="hierChild3" presStyleCnt="0"/>
      <dgm:spPr/>
    </dgm:pt>
    <dgm:pt modelId="{0EB1E28E-869E-411F-8B93-708C40EBF994}" type="pres">
      <dgm:prSet presAssocID="{9C96484B-00EE-4E42-A0B7-17F6A066FED5}" presName="Name101" presStyleLbl="parChTrans1D2" presStyleIdx="3" presStyleCnt="4"/>
      <dgm:spPr/>
    </dgm:pt>
    <dgm:pt modelId="{7E509987-1086-41D5-8A3D-026E75638E15}" type="pres">
      <dgm:prSet presAssocID="{3A3C219E-4F57-4F77-BAD7-831B200BAB03}" presName="hierRoot3" presStyleCnt="0">
        <dgm:presLayoutVars>
          <dgm:hierBranch val="init"/>
        </dgm:presLayoutVars>
      </dgm:prSet>
      <dgm:spPr/>
    </dgm:pt>
    <dgm:pt modelId="{04DAA74E-A93F-4FC9-8327-479EF5914D8C}" type="pres">
      <dgm:prSet presAssocID="{3A3C219E-4F57-4F77-BAD7-831B200BAB03}" presName="rootComposite3" presStyleCnt="0"/>
      <dgm:spPr/>
    </dgm:pt>
    <dgm:pt modelId="{5DF65A75-90F8-4E9F-95D0-CAD44FC4C3AC}" type="pres">
      <dgm:prSet presAssocID="{3A3C219E-4F57-4F77-BAD7-831B200BAB03}" presName="rootText3" presStyleLbl="alignAcc1" presStyleIdx="0" presStyleCnt="0">
        <dgm:presLayoutVars>
          <dgm:chPref val="3"/>
        </dgm:presLayoutVars>
      </dgm:prSet>
      <dgm:spPr/>
    </dgm:pt>
    <dgm:pt modelId="{3C635F7F-1A5C-4706-8EEA-55D5C2DFA0AD}" type="pres">
      <dgm:prSet presAssocID="{3A3C219E-4F57-4F77-BAD7-831B200BAB03}" presName="topArc3" presStyleLbl="parChTrans1D1" presStyleIdx="8" presStyleCnt="10"/>
      <dgm:spPr/>
    </dgm:pt>
    <dgm:pt modelId="{6ED7D4C3-064D-4604-AF58-9C8659FEBCD9}" type="pres">
      <dgm:prSet presAssocID="{3A3C219E-4F57-4F77-BAD7-831B200BAB03}" presName="bottomArc3" presStyleLbl="parChTrans1D1" presStyleIdx="9" presStyleCnt="10"/>
      <dgm:spPr/>
    </dgm:pt>
    <dgm:pt modelId="{53C11551-7FD6-4057-8FE7-60013EA30770}" type="pres">
      <dgm:prSet presAssocID="{3A3C219E-4F57-4F77-BAD7-831B200BAB03}" presName="topConnNode3" presStyleLbl="asst1" presStyleIdx="0" presStyleCnt="0"/>
      <dgm:spPr/>
    </dgm:pt>
    <dgm:pt modelId="{97176BC0-B461-478E-8C5B-8CE05E911080}" type="pres">
      <dgm:prSet presAssocID="{3A3C219E-4F57-4F77-BAD7-831B200BAB03}" presName="hierChild6" presStyleCnt="0"/>
      <dgm:spPr/>
    </dgm:pt>
    <dgm:pt modelId="{59040A13-B104-41B4-94CE-9B291675254E}" type="pres">
      <dgm:prSet presAssocID="{3A3C219E-4F57-4F77-BAD7-831B200BAB03}" presName="hierChild7" presStyleCnt="0"/>
      <dgm:spPr/>
    </dgm:pt>
  </dgm:ptLst>
  <dgm:cxnLst>
    <dgm:cxn modelId="{66AF5F80-B085-4ABB-8C39-4896EA9EE96B}" srcId="{729889EE-84AC-4EC5-AFED-7C7D8AD5F045}" destId="{0F8816A7-A2D1-4E8F-9F32-C7F601E6FEF8}" srcOrd="1" destOrd="0" parTransId="{C64B09BC-4768-4744-8B71-3578224542D9}" sibTransId="{05E39713-D0E2-4A7C-8BC6-427A4CE7BFD5}"/>
    <dgm:cxn modelId="{A34A0F7D-B5B5-4F85-9701-C7AC93CDACF9}" type="presOf" srcId="{16128188-6415-4173-99EB-9E362DDD847E}" destId="{68CA1C37-5E6B-49E5-8D0A-1C9C92DA8ED3}" srcOrd="0" destOrd="0" presId="urn:microsoft.com/office/officeart/2008/layout/HalfCircleOrganizationChart"/>
    <dgm:cxn modelId="{9E5AC5D7-9642-48B1-8820-7D38B5846038}" type="presOf" srcId="{EBB77249-4A40-4A3A-8654-B96BB8F1EBBE}" destId="{4512DF95-F7EA-4273-AD13-31E25FB78A62}" srcOrd="0" destOrd="0" presId="urn:microsoft.com/office/officeart/2008/layout/HalfCircleOrganizationChart"/>
    <dgm:cxn modelId="{9E53C67D-EAC7-4D1B-8781-3C0821F9171D}" type="presOf" srcId="{0F8816A7-A2D1-4E8F-9F32-C7F601E6FEF8}" destId="{459D3E89-E18D-44EA-B945-6602910B846C}" srcOrd="1" destOrd="0" presId="urn:microsoft.com/office/officeart/2008/layout/HalfCircleOrganizationChart"/>
    <dgm:cxn modelId="{D8F3CBFF-FB89-422C-A32F-54184AA2F220}" srcId="{729889EE-84AC-4EC5-AFED-7C7D8AD5F045}" destId="{E1A5E7DC-1D17-4D91-B518-46C5936E8F20}" srcOrd="3" destOrd="0" parTransId="{E06DAC96-2548-40A3-BB2C-F64C0940CF47}" sibTransId="{564FF7EC-2776-4F1A-A642-98BF6D4BE0FA}"/>
    <dgm:cxn modelId="{210C8485-F818-4B47-B473-58A11C5A8935}" type="presOf" srcId="{3A3C219E-4F57-4F77-BAD7-831B200BAB03}" destId="{53C11551-7FD6-4057-8FE7-60013EA30770}" srcOrd="1" destOrd="0" presId="urn:microsoft.com/office/officeart/2008/layout/HalfCircleOrganizationChart"/>
    <dgm:cxn modelId="{BC379BFD-B803-4D34-898E-FF5EB600CA30}" type="presOf" srcId="{E1A5E7DC-1D17-4D91-B518-46C5936E8F20}" destId="{66C1B3AE-ED1A-4E22-A6F9-734A9ADD9E76}" srcOrd="1" destOrd="0" presId="urn:microsoft.com/office/officeart/2008/layout/HalfCircleOrganizationChart"/>
    <dgm:cxn modelId="{DBBC228E-803D-46E3-90E9-E7F36E86E027}" type="presOf" srcId="{C64B09BC-4768-4744-8B71-3578224542D9}" destId="{0EE5F96E-9306-4FCF-AC00-66F150F7D93B}" srcOrd="0" destOrd="0" presId="urn:microsoft.com/office/officeart/2008/layout/HalfCircleOrganizationChart"/>
    <dgm:cxn modelId="{FF9317D5-7183-4A77-B00E-8B52A8BDD0C1}" srcId="{729889EE-84AC-4EC5-AFED-7C7D8AD5F045}" destId="{EBB77249-4A40-4A3A-8654-B96BB8F1EBBE}" srcOrd="2" destOrd="0" parTransId="{F4216464-A596-4E43-9A0B-56F13542CB78}" sibTransId="{6A3A3163-291D-46C3-89EA-40B1F00E1EA8}"/>
    <dgm:cxn modelId="{55CEC92B-B29F-42AA-B546-26E8A70C1403}" type="presOf" srcId="{729889EE-84AC-4EC5-AFED-7C7D8AD5F045}" destId="{71E6A2C7-46DF-4908-B8BC-E5CB010836ED}" srcOrd="1" destOrd="0" presId="urn:microsoft.com/office/officeart/2008/layout/HalfCircleOrganizationChart"/>
    <dgm:cxn modelId="{E36FC04C-E6B8-4D17-93F6-F3C9A2D6B9EF}" type="presOf" srcId="{729889EE-84AC-4EC5-AFED-7C7D8AD5F045}" destId="{AB647532-9D78-4614-9463-EDF421ADA165}" srcOrd="0" destOrd="0" presId="urn:microsoft.com/office/officeart/2008/layout/HalfCircleOrganizationChart"/>
    <dgm:cxn modelId="{66F8AF33-5A74-4DDC-8C20-D38788D4682F}" srcId="{16128188-6415-4173-99EB-9E362DDD847E}" destId="{729889EE-84AC-4EC5-AFED-7C7D8AD5F045}" srcOrd="0" destOrd="0" parTransId="{EA108B78-8879-40A5-9082-C6B3B09E33DA}" sibTransId="{1389BEF1-1F08-4DFB-8DF2-24457582983B}"/>
    <dgm:cxn modelId="{948955EF-498B-420F-8651-21F6D6F4F0B9}" type="presOf" srcId="{9C96484B-00EE-4E42-A0B7-17F6A066FED5}" destId="{0EB1E28E-869E-411F-8B93-708C40EBF994}" srcOrd="0" destOrd="0" presId="urn:microsoft.com/office/officeart/2008/layout/HalfCircleOrganizationChart"/>
    <dgm:cxn modelId="{D5A399E5-A739-43B3-AB9D-E9652B59419C}" type="presOf" srcId="{E06DAC96-2548-40A3-BB2C-F64C0940CF47}" destId="{C9CD9445-F01F-42E6-9BFA-6E1D511D05A3}" srcOrd="0" destOrd="0" presId="urn:microsoft.com/office/officeart/2008/layout/HalfCircleOrganizationChart"/>
    <dgm:cxn modelId="{EC6B9A5A-09D5-4223-B58A-28C8EA1C4A1B}" type="presOf" srcId="{3A3C219E-4F57-4F77-BAD7-831B200BAB03}" destId="{5DF65A75-90F8-4E9F-95D0-CAD44FC4C3AC}" srcOrd="0" destOrd="0" presId="urn:microsoft.com/office/officeart/2008/layout/HalfCircleOrganizationChart"/>
    <dgm:cxn modelId="{79CEB4EA-F831-44BF-B2F8-824824D0CF4C}" srcId="{729889EE-84AC-4EC5-AFED-7C7D8AD5F045}" destId="{3A3C219E-4F57-4F77-BAD7-831B200BAB03}" srcOrd="0" destOrd="0" parTransId="{9C96484B-00EE-4E42-A0B7-17F6A066FED5}" sibTransId="{2F0A9FF5-A377-4717-ADB8-DACFCF50C804}"/>
    <dgm:cxn modelId="{F49F9A29-71FD-43DE-9083-75C277E7D285}" type="presOf" srcId="{EBB77249-4A40-4A3A-8654-B96BB8F1EBBE}" destId="{7D8D3A67-D7FE-4FEB-B91E-340D4A4FF665}" srcOrd="1" destOrd="0" presId="urn:microsoft.com/office/officeart/2008/layout/HalfCircleOrganizationChart"/>
    <dgm:cxn modelId="{C21AE5BE-C4BE-4DBF-8821-7E11D3592ABB}" type="presOf" srcId="{F4216464-A596-4E43-9A0B-56F13542CB78}" destId="{38E5C757-ADAB-4A05-80AF-F1767D523441}" srcOrd="0" destOrd="0" presId="urn:microsoft.com/office/officeart/2008/layout/HalfCircleOrganizationChart"/>
    <dgm:cxn modelId="{60499A9A-AFB0-4A84-99E2-9E228BE24E1D}" type="presOf" srcId="{E1A5E7DC-1D17-4D91-B518-46C5936E8F20}" destId="{E5F22C55-A430-4FBA-91A1-AAC7DC0B7020}" srcOrd="0" destOrd="0" presId="urn:microsoft.com/office/officeart/2008/layout/HalfCircleOrganizationChart"/>
    <dgm:cxn modelId="{E2679D88-C820-4D1E-9C64-25FF414DB54C}" type="presOf" srcId="{0F8816A7-A2D1-4E8F-9F32-C7F601E6FEF8}" destId="{2CED8816-A897-40CB-8D68-9820059C5CB8}" srcOrd="0" destOrd="0" presId="urn:microsoft.com/office/officeart/2008/layout/HalfCircleOrganizationChart"/>
    <dgm:cxn modelId="{9CF1A963-282A-45D8-9EBB-9298DE60CB60}" type="presParOf" srcId="{68CA1C37-5E6B-49E5-8D0A-1C9C92DA8ED3}" destId="{4D6D1890-14D9-4B4C-8F41-5687C31EC4E5}" srcOrd="0" destOrd="0" presId="urn:microsoft.com/office/officeart/2008/layout/HalfCircleOrganizationChart"/>
    <dgm:cxn modelId="{3A7C28B2-E765-4316-9E04-06C90A34D33E}" type="presParOf" srcId="{4D6D1890-14D9-4B4C-8F41-5687C31EC4E5}" destId="{4F6EBC28-78A2-4F68-A287-E0423EAA5D5D}" srcOrd="0" destOrd="0" presId="urn:microsoft.com/office/officeart/2008/layout/HalfCircleOrganizationChart"/>
    <dgm:cxn modelId="{20D74C36-B1E3-4078-98D8-935ADC1B342B}" type="presParOf" srcId="{4F6EBC28-78A2-4F68-A287-E0423EAA5D5D}" destId="{AB647532-9D78-4614-9463-EDF421ADA165}" srcOrd="0" destOrd="0" presId="urn:microsoft.com/office/officeart/2008/layout/HalfCircleOrganizationChart"/>
    <dgm:cxn modelId="{586893F4-93DD-44E6-B7E9-153E9F4FAE1D}" type="presParOf" srcId="{4F6EBC28-78A2-4F68-A287-E0423EAA5D5D}" destId="{480DCBF0-F71E-4414-8E6E-4E9911472661}" srcOrd="1" destOrd="0" presId="urn:microsoft.com/office/officeart/2008/layout/HalfCircleOrganizationChart"/>
    <dgm:cxn modelId="{64C70514-23BF-453C-B7D3-EC9FA484CAAA}" type="presParOf" srcId="{4F6EBC28-78A2-4F68-A287-E0423EAA5D5D}" destId="{F463CA4F-9E4F-4838-98B0-BA6BE300B883}" srcOrd="2" destOrd="0" presId="urn:microsoft.com/office/officeart/2008/layout/HalfCircleOrganizationChart"/>
    <dgm:cxn modelId="{667F9E94-A976-4B10-9AE8-8211AF7D244D}" type="presParOf" srcId="{4F6EBC28-78A2-4F68-A287-E0423EAA5D5D}" destId="{71E6A2C7-46DF-4908-B8BC-E5CB010836ED}" srcOrd="3" destOrd="0" presId="urn:microsoft.com/office/officeart/2008/layout/HalfCircleOrganizationChart"/>
    <dgm:cxn modelId="{9BF81AFC-FFD9-4A96-AEF5-00479E087265}" type="presParOf" srcId="{4D6D1890-14D9-4B4C-8F41-5687C31EC4E5}" destId="{54E3E9BF-B6A3-4637-82FC-007EFB276CD3}" srcOrd="1" destOrd="0" presId="urn:microsoft.com/office/officeart/2008/layout/HalfCircleOrganizationChart"/>
    <dgm:cxn modelId="{DDB8BA46-2B1D-4E84-B377-D335BD7959F0}" type="presParOf" srcId="{54E3E9BF-B6A3-4637-82FC-007EFB276CD3}" destId="{0EE5F96E-9306-4FCF-AC00-66F150F7D93B}" srcOrd="0" destOrd="0" presId="urn:microsoft.com/office/officeart/2008/layout/HalfCircleOrganizationChart"/>
    <dgm:cxn modelId="{EDC34327-88ED-43C2-AC93-F307602901F5}" type="presParOf" srcId="{54E3E9BF-B6A3-4637-82FC-007EFB276CD3}" destId="{9B887C38-077B-4D94-8A8C-C4916BDFDCF3}" srcOrd="1" destOrd="0" presId="urn:microsoft.com/office/officeart/2008/layout/HalfCircleOrganizationChart"/>
    <dgm:cxn modelId="{9BBA021E-1534-485C-A963-A39F23E4BF5F}" type="presParOf" srcId="{9B887C38-077B-4D94-8A8C-C4916BDFDCF3}" destId="{86090352-25CD-4B17-A9E5-75BA43EC05EC}" srcOrd="0" destOrd="0" presId="urn:microsoft.com/office/officeart/2008/layout/HalfCircleOrganizationChart"/>
    <dgm:cxn modelId="{DD8BDD96-118C-4CF6-8029-32518369F85A}" type="presParOf" srcId="{86090352-25CD-4B17-A9E5-75BA43EC05EC}" destId="{2CED8816-A897-40CB-8D68-9820059C5CB8}" srcOrd="0" destOrd="0" presId="urn:microsoft.com/office/officeart/2008/layout/HalfCircleOrganizationChart"/>
    <dgm:cxn modelId="{D5BE0595-0879-461D-8B0A-8683A2AC30A7}" type="presParOf" srcId="{86090352-25CD-4B17-A9E5-75BA43EC05EC}" destId="{424F772E-917A-43C8-B429-FC9106D8229C}" srcOrd="1" destOrd="0" presId="urn:microsoft.com/office/officeart/2008/layout/HalfCircleOrganizationChart"/>
    <dgm:cxn modelId="{0C93C4C2-CC7E-4F60-BFC6-C6F75DA27A04}" type="presParOf" srcId="{86090352-25CD-4B17-A9E5-75BA43EC05EC}" destId="{417ADC16-9580-4F73-80AC-E785C6FDED08}" srcOrd="2" destOrd="0" presId="urn:microsoft.com/office/officeart/2008/layout/HalfCircleOrganizationChart"/>
    <dgm:cxn modelId="{232943C5-EB90-4C67-AA6A-1BF63D7BBA10}" type="presParOf" srcId="{86090352-25CD-4B17-A9E5-75BA43EC05EC}" destId="{459D3E89-E18D-44EA-B945-6602910B846C}" srcOrd="3" destOrd="0" presId="urn:microsoft.com/office/officeart/2008/layout/HalfCircleOrganizationChart"/>
    <dgm:cxn modelId="{36785872-A59E-44F2-911D-86BC5075A118}" type="presParOf" srcId="{9B887C38-077B-4D94-8A8C-C4916BDFDCF3}" destId="{4B78BA0E-49E7-4778-AC78-815539F05629}" srcOrd="1" destOrd="0" presId="urn:microsoft.com/office/officeart/2008/layout/HalfCircleOrganizationChart"/>
    <dgm:cxn modelId="{7D222E76-7CB1-4134-9B6D-D9C4863FB4CF}" type="presParOf" srcId="{9B887C38-077B-4D94-8A8C-C4916BDFDCF3}" destId="{3AD1CE91-A711-42C7-89B8-158EF0A5513E}" srcOrd="2" destOrd="0" presId="urn:microsoft.com/office/officeart/2008/layout/HalfCircleOrganizationChart"/>
    <dgm:cxn modelId="{5FF0A125-232F-4D00-A5F6-6E8A115B4C77}" type="presParOf" srcId="{54E3E9BF-B6A3-4637-82FC-007EFB276CD3}" destId="{38E5C757-ADAB-4A05-80AF-F1767D523441}" srcOrd="2" destOrd="0" presId="urn:microsoft.com/office/officeart/2008/layout/HalfCircleOrganizationChart"/>
    <dgm:cxn modelId="{BE2512A0-9EE7-4F51-826A-A56F7A977870}" type="presParOf" srcId="{54E3E9BF-B6A3-4637-82FC-007EFB276CD3}" destId="{0A29E9FC-1320-4852-B2D6-B59325DDABC2}" srcOrd="3" destOrd="0" presId="urn:microsoft.com/office/officeart/2008/layout/HalfCircleOrganizationChart"/>
    <dgm:cxn modelId="{C16DECFB-7F2F-433B-80C5-98784136878C}" type="presParOf" srcId="{0A29E9FC-1320-4852-B2D6-B59325DDABC2}" destId="{32977DE7-962A-4FF1-BB7E-E88A49A15F4A}" srcOrd="0" destOrd="0" presId="urn:microsoft.com/office/officeart/2008/layout/HalfCircleOrganizationChart"/>
    <dgm:cxn modelId="{99A8D4B5-389D-430B-AC48-5B64B30446F0}" type="presParOf" srcId="{32977DE7-962A-4FF1-BB7E-E88A49A15F4A}" destId="{4512DF95-F7EA-4273-AD13-31E25FB78A62}" srcOrd="0" destOrd="0" presId="urn:microsoft.com/office/officeart/2008/layout/HalfCircleOrganizationChart"/>
    <dgm:cxn modelId="{BE896031-20D6-40DB-BDBB-FCC7FBC3F3BE}" type="presParOf" srcId="{32977DE7-962A-4FF1-BB7E-E88A49A15F4A}" destId="{5F9C3F21-376A-4503-9811-565118F2243F}" srcOrd="1" destOrd="0" presId="urn:microsoft.com/office/officeart/2008/layout/HalfCircleOrganizationChart"/>
    <dgm:cxn modelId="{3FF64A5C-FEB9-403E-9956-A873BCB004F8}" type="presParOf" srcId="{32977DE7-962A-4FF1-BB7E-E88A49A15F4A}" destId="{52B26E9F-A7F3-4D6C-A19B-62B9ED616EE7}" srcOrd="2" destOrd="0" presId="urn:microsoft.com/office/officeart/2008/layout/HalfCircleOrganizationChart"/>
    <dgm:cxn modelId="{205BF518-4F0C-49BB-9AAB-9E8A7C085504}" type="presParOf" srcId="{32977DE7-962A-4FF1-BB7E-E88A49A15F4A}" destId="{7D8D3A67-D7FE-4FEB-B91E-340D4A4FF665}" srcOrd="3" destOrd="0" presId="urn:microsoft.com/office/officeart/2008/layout/HalfCircleOrganizationChart"/>
    <dgm:cxn modelId="{B89627D1-F9C2-424E-8143-F226D5811087}" type="presParOf" srcId="{0A29E9FC-1320-4852-B2D6-B59325DDABC2}" destId="{08719C6F-0F92-411B-BF6D-0DDB2D839773}" srcOrd="1" destOrd="0" presId="urn:microsoft.com/office/officeart/2008/layout/HalfCircleOrganizationChart"/>
    <dgm:cxn modelId="{72855E85-298C-4281-BFDD-30F6052805CC}" type="presParOf" srcId="{0A29E9FC-1320-4852-B2D6-B59325DDABC2}" destId="{EC0251FF-606A-4EDC-A932-5C982A82105B}" srcOrd="2" destOrd="0" presId="urn:microsoft.com/office/officeart/2008/layout/HalfCircleOrganizationChart"/>
    <dgm:cxn modelId="{25A65D18-FE3E-4E36-8294-FE1B89C6EF75}" type="presParOf" srcId="{54E3E9BF-B6A3-4637-82FC-007EFB276CD3}" destId="{C9CD9445-F01F-42E6-9BFA-6E1D511D05A3}" srcOrd="4" destOrd="0" presId="urn:microsoft.com/office/officeart/2008/layout/HalfCircleOrganizationChart"/>
    <dgm:cxn modelId="{B532B784-403A-49D6-B871-BE7F3E08E347}" type="presParOf" srcId="{54E3E9BF-B6A3-4637-82FC-007EFB276CD3}" destId="{982756A0-CBF8-4187-B1F0-8D05CBB65850}" srcOrd="5" destOrd="0" presId="urn:microsoft.com/office/officeart/2008/layout/HalfCircleOrganizationChart"/>
    <dgm:cxn modelId="{D87C0848-3A81-4AA8-876E-BEF881FB7D72}" type="presParOf" srcId="{982756A0-CBF8-4187-B1F0-8D05CBB65850}" destId="{BCFDD32E-FBD2-4665-95CC-53D1214BC114}" srcOrd="0" destOrd="0" presId="urn:microsoft.com/office/officeart/2008/layout/HalfCircleOrganizationChart"/>
    <dgm:cxn modelId="{6A6E6B26-2E56-40C8-B1B0-BED90C3B2C46}" type="presParOf" srcId="{BCFDD32E-FBD2-4665-95CC-53D1214BC114}" destId="{E5F22C55-A430-4FBA-91A1-AAC7DC0B7020}" srcOrd="0" destOrd="0" presId="urn:microsoft.com/office/officeart/2008/layout/HalfCircleOrganizationChart"/>
    <dgm:cxn modelId="{96368B82-059C-41F0-BDF6-940637FAC39A}" type="presParOf" srcId="{BCFDD32E-FBD2-4665-95CC-53D1214BC114}" destId="{809919C0-D348-48CA-9E32-271775E12628}" srcOrd="1" destOrd="0" presId="urn:microsoft.com/office/officeart/2008/layout/HalfCircleOrganizationChart"/>
    <dgm:cxn modelId="{25979334-A3C1-4DA7-8D61-C8B57841AD5E}" type="presParOf" srcId="{BCFDD32E-FBD2-4665-95CC-53D1214BC114}" destId="{284E3913-2FB6-4B5C-A61F-0620C2FF7B05}" srcOrd="2" destOrd="0" presId="urn:microsoft.com/office/officeart/2008/layout/HalfCircleOrganizationChart"/>
    <dgm:cxn modelId="{0F851F0B-C43E-42D0-A83D-010BD7A39291}" type="presParOf" srcId="{BCFDD32E-FBD2-4665-95CC-53D1214BC114}" destId="{66C1B3AE-ED1A-4E22-A6F9-734A9ADD9E76}" srcOrd="3" destOrd="0" presId="urn:microsoft.com/office/officeart/2008/layout/HalfCircleOrganizationChart"/>
    <dgm:cxn modelId="{C0502466-0757-450A-8F38-8B12A637EE08}" type="presParOf" srcId="{982756A0-CBF8-4187-B1F0-8D05CBB65850}" destId="{3E5F7B62-B8CC-47D2-BC48-15E83AD24B2D}" srcOrd="1" destOrd="0" presId="urn:microsoft.com/office/officeart/2008/layout/HalfCircleOrganizationChart"/>
    <dgm:cxn modelId="{75D4EAE9-B677-4B41-A62F-36CCB342F944}" type="presParOf" srcId="{982756A0-CBF8-4187-B1F0-8D05CBB65850}" destId="{9ECEF295-A4B3-4465-9B39-21C602023363}" srcOrd="2" destOrd="0" presId="urn:microsoft.com/office/officeart/2008/layout/HalfCircleOrganizationChart"/>
    <dgm:cxn modelId="{16F68ED5-15BB-4483-9D18-0CB61D998C30}" type="presParOf" srcId="{4D6D1890-14D9-4B4C-8F41-5687C31EC4E5}" destId="{80A5646D-D7CB-45C2-B20A-55E9D3FB80A6}" srcOrd="2" destOrd="0" presId="urn:microsoft.com/office/officeart/2008/layout/HalfCircleOrganizationChart"/>
    <dgm:cxn modelId="{A6687465-73B6-462F-AD3E-F2B58EE79CCD}" type="presParOf" srcId="{80A5646D-D7CB-45C2-B20A-55E9D3FB80A6}" destId="{0EB1E28E-869E-411F-8B93-708C40EBF994}" srcOrd="0" destOrd="0" presId="urn:microsoft.com/office/officeart/2008/layout/HalfCircleOrganizationChart"/>
    <dgm:cxn modelId="{915453E2-310D-496D-B4C5-88EC73A66B3C}" type="presParOf" srcId="{80A5646D-D7CB-45C2-B20A-55E9D3FB80A6}" destId="{7E509987-1086-41D5-8A3D-026E75638E15}" srcOrd="1" destOrd="0" presId="urn:microsoft.com/office/officeart/2008/layout/HalfCircleOrganizationChart"/>
    <dgm:cxn modelId="{D1CA92FB-73B7-43B3-803A-047DA7E96B45}" type="presParOf" srcId="{7E509987-1086-41D5-8A3D-026E75638E15}" destId="{04DAA74E-A93F-4FC9-8327-479EF5914D8C}" srcOrd="0" destOrd="0" presId="urn:microsoft.com/office/officeart/2008/layout/HalfCircleOrganizationChart"/>
    <dgm:cxn modelId="{1707C3CC-37C1-4FA7-A8D1-D929DDD27172}" type="presParOf" srcId="{04DAA74E-A93F-4FC9-8327-479EF5914D8C}" destId="{5DF65A75-90F8-4E9F-95D0-CAD44FC4C3AC}" srcOrd="0" destOrd="0" presId="urn:microsoft.com/office/officeart/2008/layout/HalfCircleOrganizationChart"/>
    <dgm:cxn modelId="{399758BF-0CF3-4507-9998-BB85B2AB51DB}" type="presParOf" srcId="{04DAA74E-A93F-4FC9-8327-479EF5914D8C}" destId="{3C635F7F-1A5C-4706-8EEA-55D5C2DFA0AD}" srcOrd="1" destOrd="0" presId="urn:microsoft.com/office/officeart/2008/layout/HalfCircleOrganizationChart"/>
    <dgm:cxn modelId="{CFD6B46D-2B6D-4CDB-97C5-DDB1705855E9}" type="presParOf" srcId="{04DAA74E-A93F-4FC9-8327-479EF5914D8C}" destId="{6ED7D4C3-064D-4604-AF58-9C8659FEBCD9}" srcOrd="2" destOrd="0" presId="urn:microsoft.com/office/officeart/2008/layout/HalfCircleOrganizationChart"/>
    <dgm:cxn modelId="{A82E60F6-3B1D-4BC1-AEC5-867FB295BE64}" type="presParOf" srcId="{04DAA74E-A93F-4FC9-8327-479EF5914D8C}" destId="{53C11551-7FD6-4057-8FE7-60013EA30770}" srcOrd="3" destOrd="0" presId="urn:microsoft.com/office/officeart/2008/layout/HalfCircleOrganizationChart"/>
    <dgm:cxn modelId="{43D09117-9FB1-40F2-B957-40CC03036CEA}" type="presParOf" srcId="{7E509987-1086-41D5-8A3D-026E75638E15}" destId="{97176BC0-B461-478E-8C5B-8CE05E911080}" srcOrd="1" destOrd="0" presId="urn:microsoft.com/office/officeart/2008/layout/HalfCircleOrganizationChart"/>
    <dgm:cxn modelId="{3B618E6F-669C-499E-A100-9A25B1FE2EFC}" type="presParOf" srcId="{7E509987-1086-41D5-8A3D-026E75638E15}" destId="{59040A13-B104-41B4-94CE-9B291675254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98E6-F390-4ACC-949B-5ECB00C1B484}">
      <dsp:nvSpPr>
        <dsp:cNvPr id="0" name=""/>
        <dsp:cNvSpPr/>
      </dsp:nvSpPr>
      <dsp:spPr>
        <a:xfrm rot="10800000">
          <a:off x="1488597" y="931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+mn-lt"/>
              <a:ea typeface="+mn-ea"/>
              <a:cs typeface="+mn-cs"/>
            </a:rPr>
            <a:t>Pasar de combatir el fuego a la prevención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+mn-lt"/>
              <a:ea typeface="+mn-ea"/>
              <a:cs typeface="+mn-cs"/>
            </a:rPr>
            <a:t>Gestión de los procesos</a:t>
          </a:r>
          <a:endParaRPr lang="es-CO" sz="1800" kern="1200" dirty="0"/>
        </a:p>
      </dsp:txBody>
      <dsp:txXfrm rot="10800000">
        <a:off x="1734877" y="931"/>
        <a:ext cx="4685907" cy="985119"/>
      </dsp:txXfrm>
    </dsp:sp>
    <dsp:sp modelId="{591812C0-B7DF-4843-B076-C53D571D3669}">
      <dsp:nvSpPr>
        <dsp:cNvPr id="0" name=""/>
        <dsp:cNvSpPr/>
      </dsp:nvSpPr>
      <dsp:spPr>
        <a:xfrm>
          <a:off x="996038" y="931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colorTemperature colorTemp="7180"/>
                    </a14:imgEffect>
                    <a14:imgEffect>
                      <a14:saturation sat="301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28376-4694-46F0-990A-4C0E3702C4E3}">
      <dsp:nvSpPr>
        <dsp:cNvPr id="0" name=""/>
        <dsp:cNvSpPr/>
      </dsp:nvSpPr>
      <dsp:spPr>
        <a:xfrm rot="10800000">
          <a:off x="1488597" y="1280115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i="0" u="none" kern="1200" dirty="0"/>
            <a:t>Evitar sanciones</a:t>
          </a:r>
          <a:r>
            <a:rPr lang="es-CO" sz="1800" b="0" i="0" u="none" kern="1200" baseline="0" dirty="0"/>
            <a:t> y multas</a:t>
          </a:r>
          <a:endParaRPr lang="es-CO" sz="1800" b="0" i="0" u="none" kern="1200" dirty="0"/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u="none" kern="1200" dirty="0"/>
            <a:t>Cumplimiento</a:t>
          </a:r>
          <a:r>
            <a:rPr lang="es-CO" sz="1800" b="1" i="0" u="none" kern="1200" baseline="0" dirty="0"/>
            <a:t> legal</a:t>
          </a:r>
          <a:endParaRPr lang="es-CO" sz="1800" kern="1200" dirty="0"/>
        </a:p>
      </dsp:txBody>
      <dsp:txXfrm rot="10800000">
        <a:off x="1734877" y="1280115"/>
        <a:ext cx="4685907" cy="985119"/>
      </dsp:txXfrm>
    </dsp:sp>
    <dsp:sp modelId="{08631312-BC0A-48EC-8F37-BBD9BFEA903C}">
      <dsp:nvSpPr>
        <dsp:cNvPr id="0" name=""/>
        <dsp:cNvSpPr/>
      </dsp:nvSpPr>
      <dsp:spPr>
        <a:xfrm>
          <a:off x="996038" y="1280115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9020"/>
                    </a14:imgEffect>
                    <a14:imgEffect>
                      <a14:saturation sat="15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4B61-CDB0-4549-84B2-79E6356B64D0}">
      <dsp:nvSpPr>
        <dsp:cNvPr id="0" name=""/>
        <dsp:cNvSpPr/>
      </dsp:nvSpPr>
      <dsp:spPr>
        <a:xfrm rot="10800000">
          <a:off x="1488597" y="2559300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+mn-lt"/>
              <a:ea typeface="+mn-ea"/>
              <a:cs typeface="+mn-cs"/>
            </a:rPr>
            <a:t>Disminuir índices</a:t>
          </a:r>
          <a:r>
            <a:rPr lang="es-CO" sz="1800" kern="1200" baseline="0" dirty="0">
              <a:latin typeface="+mn-lt"/>
              <a:ea typeface="+mn-ea"/>
              <a:cs typeface="+mn-cs"/>
            </a:rPr>
            <a:t> de ausentismo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baseline="0" dirty="0">
              <a:latin typeface="+mn-lt"/>
              <a:ea typeface="+mn-ea"/>
              <a:cs typeface="+mn-cs"/>
            </a:rPr>
            <a:t>Competitividad</a:t>
          </a:r>
          <a:endParaRPr lang="es-CO" sz="1800" b="1" kern="1200" dirty="0"/>
        </a:p>
      </dsp:txBody>
      <dsp:txXfrm rot="10800000">
        <a:off x="1734877" y="2559300"/>
        <a:ext cx="4685907" cy="985119"/>
      </dsp:txXfrm>
    </dsp:sp>
    <dsp:sp modelId="{42A77913-1AF2-4494-9C7F-220059AF4B0F}">
      <dsp:nvSpPr>
        <dsp:cNvPr id="0" name=""/>
        <dsp:cNvSpPr/>
      </dsp:nvSpPr>
      <dsp:spPr>
        <a:xfrm>
          <a:off x="996038" y="2559300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5900"/>
                    </a14:imgEffect>
                    <a14:imgEffect>
                      <a14:saturation sat="25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E8205-E565-4B7B-B076-38813EE5E81B}">
      <dsp:nvSpPr>
        <dsp:cNvPr id="0" name=""/>
        <dsp:cNvSpPr/>
      </dsp:nvSpPr>
      <dsp:spPr>
        <a:xfrm rot="10800000">
          <a:off x="1488597" y="3838485"/>
          <a:ext cx="4932187" cy="9851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410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+mn-lt"/>
              <a:ea typeface="+mn-ea"/>
              <a:cs typeface="+mn-cs"/>
            </a:rPr>
            <a:t>¿Cómo minimizar los riesgos?</a:t>
          </a:r>
          <a:br>
            <a:rPr lang="es-CO" sz="1800" kern="1200" dirty="0">
              <a:latin typeface="+mn-lt"/>
              <a:ea typeface="+mn-ea"/>
              <a:cs typeface="+mn-cs"/>
            </a:rPr>
          </a:br>
          <a:r>
            <a:rPr lang="es-CO" sz="1800" b="1" kern="1200" dirty="0">
              <a:latin typeface="+mn-lt"/>
              <a:ea typeface="+mn-ea"/>
              <a:cs typeface="+mn-cs"/>
            </a:rPr>
            <a:t>Gestión de los riesgos</a:t>
          </a:r>
          <a:endParaRPr lang="es-CO" sz="1800" kern="1200" dirty="0"/>
        </a:p>
      </dsp:txBody>
      <dsp:txXfrm rot="10800000">
        <a:off x="1734877" y="3838485"/>
        <a:ext cx="4685907" cy="985119"/>
      </dsp:txXfrm>
    </dsp:sp>
    <dsp:sp modelId="{1123656C-626D-444E-A21A-FD71EA3F7AAA}">
      <dsp:nvSpPr>
        <dsp:cNvPr id="0" name=""/>
        <dsp:cNvSpPr/>
      </dsp:nvSpPr>
      <dsp:spPr>
        <a:xfrm>
          <a:off x="996038" y="3838485"/>
          <a:ext cx="985119" cy="985119"/>
        </a:xfrm>
        <a:prstGeom prst="ellipse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colorTemperature colorTemp="7420"/>
                    </a14:imgEffect>
                    <a14:imgEffect>
                      <a14:saturation sat="40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1E28E-869E-411F-8B93-708C40EBF994}">
      <dsp:nvSpPr>
        <dsp:cNvPr id="0" name=""/>
        <dsp:cNvSpPr/>
      </dsp:nvSpPr>
      <dsp:spPr>
        <a:xfrm>
          <a:off x="2481329" y="1495021"/>
          <a:ext cx="795034" cy="574723"/>
        </a:xfrm>
        <a:custGeom>
          <a:avLst/>
          <a:gdLst/>
          <a:ahLst/>
          <a:cxnLst/>
          <a:rect l="0" t="0" r="0" b="0"/>
          <a:pathLst>
            <a:path>
              <a:moveTo>
                <a:pt x="795034" y="0"/>
              </a:moveTo>
              <a:lnTo>
                <a:pt x="795034" y="574723"/>
              </a:lnTo>
              <a:lnTo>
                <a:pt x="0" y="574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D9445-F01F-42E6-9BFA-6E1D511D05A3}">
      <dsp:nvSpPr>
        <dsp:cNvPr id="0" name=""/>
        <dsp:cNvSpPr/>
      </dsp:nvSpPr>
      <dsp:spPr>
        <a:xfrm>
          <a:off x="3276364" y="1495021"/>
          <a:ext cx="2318051" cy="17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332"/>
              </a:lnTo>
              <a:lnTo>
                <a:pt x="2318051" y="1561332"/>
              </a:lnTo>
              <a:lnTo>
                <a:pt x="2318051" y="176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5C757-ADAB-4A05-80AF-F1767D523441}">
      <dsp:nvSpPr>
        <dsp:cNvPr id="0" name=""/>
        <dsp:cNvSpPr/>
      </dsp:nvSpPr>
      <dsp:spPr>
        <a:xfrm>
          <a:off x="3230643" y="1495021"/>
          <a:ext cx="91440" cy="1762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5F96E-9306-4FCF-AC00-66F150F7D93B}">
      <dsp:nvSpPr>
        <dsp:cNvPr id="0" name=""/>
        <dsp:cNvSpPr/>
      </dsp:nvSpPr>
      <dsp:spPr>
        <a:xfrm>
          <a:off x="958312" y="1495021"/>
          <a:ext cx="2318051" cy="1762485"/>
        </a:xfrm>
        <a:custGeom>
          <a:avLst/>
          <a:gdLst/>
          <a:ahLst/>
          <a:cxnLst/>
          <a:rect l="0" t="0" r="0" b="0"/>
          <a:pathLst>
            <a:path>
              <a:moveTo>
                <a:pt x="2318051" y="0"/>
              </a:moveTo>
              <a:lnTo>
                <a:pt x="2318051" y="1561332"/>
              </a:lnTo>
              <a:lnTo>
                <a:pt x="0" y="1561332"/>
              </a:lnTo>
              <a:lnTo>
                <a:pt x="0" y="1762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DCBF0-F71E-4414-8E6E-4E9911472661}">
      <dsp:nvSpPr>
        <dsp:cNvPr id="0" name=""/>
        <dsp:cNvSpPr/>
      </dsp:nvSpPr>
      <dsp:spPr>
        <a:xfrm>
          <a:off x="2797427" y="537148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3CA4F-9E4F-4838-98B0-BA6BE300B883}">
      <dsp:nvSpPr>
        <dsp:cNvPr id="0" name=""/>
        <dsp:cNvSpPr/>
      </dsp:nvSpPr>
      <dsp:spPr>
        <a:xfrm>
          <a:off x="2797427" y="537148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47532-9D78-4614-9463-EDF421ADA165}">
      <dsp:nvSpPr>
        <dsp:cNvPr id="0" name=""/>
        <dsp:cNvSpPr/>
      </dsp:nvSpPr>
      <dsp:spPr>
        <a:xfrm>
          <a:off x="2318491" y="709565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EMPLEADOR</a:t>
          </a:r>
        </a:p>
      </dsp:txBody>
      <dsp:txXfrm>
        <a:off x="2318491" y="709565"/>
        <a:ext cx="1915745" cy="613038"/>
      </dsp:txXfrm>
    </dsp:sp>
    <dsp:sp modelId="{424F772E-917A-43C8-B429-FC9106D8229C}">
      <dsp:nvSpPr>
        <dsp:cNvPr id="0" name=""/>
        <dsp:cNvSpPr/>
      </dsp:nvSpPr>
      <dsp:spPr>
        <a:xfrm>
          <a:off x="479376" y="3257506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ADC16-9580-4F73-80AC-E785C6FDED08}">
      <dsp:nvSpPr>
        <dsp:cNvPr id="0" name=""/>
        <dsp:cNvSpPr/>
      </dsp:nvSpPr>
      <dsp:spPr>
        <a:xfrm>
          <a:off x="479376" y="3257506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D8816-A897-40CB-8D68-9820059C5CB8}">
      <dsp:nvSpPr>
        <dsp:cNvPr id="0" name=""/>
        <dsp:cNvSpPr/>
      </dsp:nvSpPr>
      <dsp:spPr>
        <a:xfrm>
          <a:off x="439" y="3429923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COPASST</a:t>
          </a:r>
        </a:p>
      </dsp:txBody>
      <dsp:txXfrm>
        <a:off x="439" y="3429923"/>
        <a:ext cx="1915745" cy="613038"/>
      </dsp:txXfrm>
    </dsp:sp>
    <dsp:sp modelId="{5F9C3F21-376A-4503-9811-565118F2243F}">
      <dsp:nvSpPr>
        <dsp:cNvPr id="0" name=""/>
        <dsp:cNvSpPr/>
      </dsp:nvSpPr>
      <dsp:spPr>
        <a:xfrm>
          <a:off x="2797427" y="3257506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26E9F-A7F3-4D6C-A19B-62B9ED616EE7}">
      <dsp:nvSpPr>
        <dsp:cNvPr id="0" name=""/>
        <dsp:cNvSpPr/>
      </dsp:nvSpPr>
      <dsp:spPr>
        <a:xfrm>
          <a:off x="2797427" y="3257506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2DF95-F7EA-4273-AD13-31E25FB78A62}">
      <dsp:nvSpPr>
        <dsp:cNvPr id="0" name=""/>
        <dsp:cNvSpPr/>
      </dsp:nvSpPr>
      <dsp:spPr>
        <a:xfrm>
          <a:off x="2318491" y="3429923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COMITÉ CONVIVENCIA</a:t>
          </a:r>
        </a:p>
      </dsp:txBody>
      <dsp:txXfrm>
        <a:off x="2318491" y="3429923"/>
        <a:ext cx="1915745" cy="613038"/>
      </dsp:txXfrm>
    </dsp:sp>
    <dsp:sp modelId="{809919C0-D348-48CA-9E32-271775E12628}">
      <dsp:nvSpPr>
        <dsp:cNvPr id="0" name=""/>
        <dsp:cNvSpPr/>
      </dsp:nvSpPr>
      <dsp:spPr>
        <a:xfrm>
          <a:off x="5115479" y="3257506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E3913-2FB6-4B5C-A61F-0620C2FF7B05}">
      <dsp:nvSpPr>
        <dsp:cNvPr id="0" name=""/>
        <dsp:cNvSpPr/>
      </dsp:nvSpPr>
      <dsp:spPr>
        <a:xfrm>
          <a:off x="5115479" y="3257506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22C55-A430-4FBA-91A1-AAC7DC0B7020}">
      <dsp:nvSpPr>
        <dsp:cNvPr id="0" name=""/>
        <dsp:cNvSpPr/>
      </dsp:nvSpPr>
      <dsp:spPr>
        <a:xfrm>
          <a:off x="4636542" y="3429923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COORDINADOR SG-SST</a:t>
          </a:r>
        </a:p>
      </dsp:txBody>
      <dsp:txXfrm>
        <a:off x="4636542" y="3429923"/>
        <a:ext cx="1915745" cy="613038"/>
      </dsp:txXfrm>
    </dsp:sp>
    <dsp:sp modelId="{3C635F7F-1A5C-4706-8EEA-55D5C2DFA0AD}">
      <dsp:nvSpPr>
        <dsp:cNvPr id="0" name=""/>
        <dsp:cNvSpPr/>
      </dsp:nvSpPr>
      <dsp:spPr>
        <a:xfrm>
          <a:off x="1638401" y="1897327"/>
          <a:ext cx="957872" cy="95787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7D4C3-064D-4604-AF58-9C8659FEBCD9}">
      <dsp:nvSpPr>
        <dsp:cNvPr id="0" name=""/>
        <dsp:cNvSpPr/>
      </dsp:nvSpPr>
      <dsp:spPr>
        <a:xfrm>
          <a:off x="1638401" y="1897327"/>
          <a:ext cx="957872" cy="95787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65A75-90F8-4E9F-95D0-CAD44FC4C3AC}">
      <dsp:nvSpPr>
        <dsp:cNvPr id="0" name=""/>
        <dsp:cNvSpPr/>
      </dsp:nvSpPr>
      <dsp:spPr>
        <a:xfrm>
          <a:off x="1159465" y="2069744"/>
          <a:ext cx="1915745" cy="6130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DIRECTOR SST</a:t>
          </a:r>
        </a:p>
      </dsp:txBody>
      <dsp:txXfrm>
        <a:off x="1159465" y="2069744"/>
        <a:ext cx="1915745" cy="61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D8EF8-7B45-43C3-A154-85F9FE66C145}" type="datetimeFigureOut">
              <a:rPr lang="es-CO" smtClean="0"/>
              <a:t>11/01/2017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26675-C3CF-40A8-B99D-91B003556AE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04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29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166920" cy="121014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HelveticaNeueLT Std Med Ext" panose="020B07070305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5480" y="1600201"/>
            <a:ext cx="10166920" cy="45259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elveticaNeueLT Std Lt Cn" panose="020B0406020202030204" pitchFamily="34" charset="0"/>
              </a:defRPr>
            </a:lvl1pPr>
            <a:lvl2pPr>
              <a:defRPr>
                <a:latin typeface="HelveticaNeueLT Std Lt Cn" panose="020B0406020202030204" pitchFamily="34" charset="0"/>
              </a:defRPr>
            </a:lvl2pPr>
            <a:lvl3pPr>
              <a:defRPr>
                <a:latin typeface="HelveticaNeueLT Std Lt Cn" panose="020B0406020202030204" pitchFamily="34" charset="0"/>
              </a:defRPr>
            </a:lvl3pPr>
            <a:lvl4pPr>
              <a:defRPr>
                <a:latin typeface="HelveticaNeueLT Std Lt Cn" panose="020B0406020202030204" pitchFamily="34" charset="0"/>
              </a:defRPr>
            </a:lvl4pPr>
            <a:lvl5pPr>
              <a:defRPr>
                <a:latin typeface="HelveticaNeueLT Std Lt Cn" panose="020B040602020203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22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0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61891a07-3880-4d30-84b6-36b606d48f3b" descr="6F93D6FA-56A3-4AED-B65C-E13DF766589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3201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::Cenefa_logosimbolo2_Negro.png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0800000">
            <a:off x="7920200" y="3501008"/>
            <a:ext cx="427179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" y="6093299"/>
            <a:ext cx="1192746" cy="6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5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Documents\JeS$\ATCAL\image00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1" y="188640"/>
            <a:ext cx="87730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3 Marcador de contenido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4" t="37643"/>
          <a:stretch/>
        </p:blipFill>
        <p:spPr>
          <a:xfrm>
            <a:off x="5807968" y="656209"/>
            <a:ext cx="6354245" cy="6201791"/>
          </a:xfrm>
          <a:prstGeom prst="rect">
            <a:avLst/>
          </a:prstGeom>
        </p:spPr>
      </p:pic>
      <p:pic>
        <p:nvPicPr>
          <p:cNvPr id="13" name="61891a07-3880-4d30-84b6-36b606d48f3b" descr="6F93D6FA-56A3-4AED-B65C-E13DF766589E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9" r="29412"/>
          <a:stretch/>
        </p:blipFill>
        <p:spPr bwMode="auto">
          <a:xfrm rot="10800000">
            <a:off x="0" y="0"/>
            <a:ext cx="431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26717" y="6181960"/>
            <a:ext cx="199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>
                    <a:lumMod val="50000"/>
                  </a:schemeClr>
                </a:solidFill>
                <a:latin typeface="HelveticaNeueLT Std Lt Cn" panose="020B0406020202030204" pitchFamily="34" charset="0"/>
              </a:rPr>
              <a:t>www.atcalsas.com</a:t>
            </a:r>
            <a:endParaRPr lang="es-CO" sz="2000" dirty="0">
              <a:solidFill>
                <a:schemeClr val="bg1">
                  <a:lumMod val="50000"/>
                </a:schemeClr>
              </a:solidFill>
              <a:latin typeface="HelveticaNeueLT Std Lt Cn" panose="020B040602020203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719736" y="4974519"/>
            <a:ext cx="6768751" cy="1460450"/>
            <a:chOff x="2370235" y="4742721"/>
            <a:chExt cx="4803468" cy="1154843"/>
          </a:xfrm>
        </p:grpSpPr>
        <p:sp>
          <p:nvSpPr>
            <p:cNvPr id="5" name="Rectangle 69"/>
            <p:cNvSpPr/>
            <p:nvPr/>
          </p:nvSpPr>
          <p:spPr>
            <a:xfrm>
              <a:off x="2370235" y="4742721"/>
              <a:ext cx="4803468" cy="11548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70"/>
            <p:cNvSpPr/>
            <p:nvPr/>
          </p:nvSpPr>
          <p:spPr>
            <a:xfrm>
              <a:off x="2483768" y="4869160"/>
              <a:ext cx="4576403" cy="9019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70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SISTEMA DE GESTIÓN DE SEGURIDAD Y SALUD EN EL TRABAJO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507917" y="566147"/>
            <a:ext cx="8340612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030" name="Picture 6" descr="Resultado de imagen para sistema de seguridad y salud en el trabajo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50" y="908308"/>
            <a:ext cx="4164146" cy="35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2298183"/>
              </p:ext>
            </p:extLst>
          </p:nvPr>
        </p:nvGraphicFramePr>
        <p:xfrm>
          <a:off x="2639616" y="1556792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8992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CONFORMACIÓN DEL EQUIPO DE TRABAJO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045555"/>
              </p:ext>
            </p:extLst>
          </p:nvPr>
        </p:nvGraphicFramePr>
        <p:xfrm>
          <a:off x="2594965" y="1196752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lipse 7"/>
          <p:cNvSpPr/>
          <p:nvPr/>
        </p:nvSpPr>
        <p:spPr>
          <a:xfrm>
            <a:off x="8688288" y="1196752"/>
            <a:ext cx="2040717" cy="2016224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  <a:reflection blurRad="12700" stA="78000" endPos="14000" dist="1651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500" dirty="0">
                <a:latin typeface="Arial" panose="020B0604020202020204" pitchFamily="34" charset="0"/>
                <a:cs typeface="Arial" panose="020B0604020202020204" pitchFamily="34" charset="0"/>
              </a:rPr>
              <a:t>ARL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42760" y="5740073"/>
            <a:ext cx="7339686" cy="86409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</a:p>
        </p:txBody>
      </p:sp>
    </p:spTree>
    <p:extLst>
      <p:ext uri="{BB962C8B-B14F-4D97-AF65-F5344CB8AC3E}">
        <p14:creationId xmlns:p14="http://schemas.microsoft.com/office/powerpoint/2010/main" val="8022516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10801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5565" y="404663"/>
            <a:ext cx="5837453" cy="9361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COMITÉ PARITARIO DE SEGURIDAD Y SALUD EN EL TRABAJO (COPASST) </a:t>
            </a:r>
            <a:b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Resolución 2013-1986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54585" y="2636912"/>
            <a:ext cx="6105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altLang="es-CO" dirty="0">
                <a:latin typeface="Arial" panose="020B0604020202020204" pitchFamily="34" charset="0"/>
                <a:cs typeface="Arial" panose="020B0604020202020204" pitchFamily="34" charset="0"/>
              </a:rPr>
              <a:t>Es el encargado de la promoción, vigilancia y control de las normas y reglamentos.</a:t>
            </a:r>
          </a:p>
          <a:p>
            <a:pPr algn="just"/>
            <a:endParaRPr lang="es-ES" alt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es-CO" b="1" dirty="0">
                <a:latin typeface="Arial" panose="020B0604020202020204" pitchFamily="34" charset="0"/>
                <a:cs typeface="Arial" panose="020B0604020202020204" pitchFamily="34" charset="0"/>
              </a:rPr>
              <a:t>EL COPASST </a:t>
            </a:r>
            <a:r>
              <a:rPr lang="es-ES" altLang="es-CO" dirty="0">
                <a:latin typeface="Arial" panose="020B0604020202020204" pitchFamily="34" charset="0"/>
                <a:cs typeface="Arial" panose="020B0604020202020204" pitchFamily="34" charset="0"/>
              </a:rPr>
              <a:t>busca acuerdos con las directivas y responsables del Sistema de Gestión para la Salud y Seguridad en el Trabajo en función del logro de metas y objetivos concretos, divulgar y sustentar prácticas saludables y motivar la adquisición de hábitos seguros.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49579"/>
            <a:ext cx="3240360" cy="25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5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COMITÉ DE CONVIVENCIA LABORAL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0057" y="1430196"/>
            <a:ext cx="109500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Resolución 652 Y 1356 de 2012</a:t>
            </a:r>
          </a:p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Resolución 1356 Art. 3. Conformación: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integrantes del Comité preferiblemente contarán con competencias actitudinales y comportamentales, tales como respeto, imparcialidad, tolerancia, serenidad, confidencialidad, reserva en el manejo de información y ética; así mismo habilidades de comunicación asertiva, liderazgo y resolución de conflictos.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1010 (23 de enero de 2006)</a:t>
            </a:r>
          </a:p>
          <a:p>
            <a:pPr algn="ctr">
              <a:defRPr/>
            </a:pPr>
            <a:r>
              <a:rPr lang="es-E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¿QUE BUSCA LA LEY DE ACOSO LABORAL?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Definir, prevenir, corregir y sancionar las diferentes formas de agresión, maltrato y en general todo ultraje de la dignidad humana ejercida en las relaciones de trabajo.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¿QUE SE ENTIENDE POR ACOSO LABORAL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entenderá por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ACOSO LABORAL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toda conducta persistente y demostrable, ejercida sobre un empleado o trabajador por parte de un empleador, un jefe o superior jerárquico inmediato o mediato, un compañero de trabajo o un subalterno, encaminada a infundir miedo, intimidación, terror y angustia, a causar perjuicio laboral, generar desmotivación en el trabajo, o inducir la renuncia del mismo.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7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ACCIDENTE LABORAL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83432" y="1700808"/>
            <a:ext cx="1015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1562 del 2012, Art 3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Todo suceso repentino que sobrevenga por causa o con ocasión del trabajo, y que produzca en el trabajador una lesión orgánica, una perturbación funcional o psiquiátrica, una invalidez o la muerte. </a:t>
            </a:r>
          </a:p>
          <a:p>
            <a:pPr algn="just"/>
            <a:br>
              <a:rPr lang="es-CO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924944"/>
            <a:ext cx="4896544" cy="33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QUE DEBE HACER EN CASO QUE USTED PRESENTE UN ACCIDENTE LABORAL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59496" y="206084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Informar al jefe inmediato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Asistir al centro de salud autorizado por la ARL (</a:t>
            </a:r>
            <a:r>
              <a:rPr lang="es-CO" altLang="es-C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ARL</a:t>
            </a: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Dar información clara de los hechos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984178"/>
            <a:ext cx="5239469" cy="36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INCIDENTE LABORAL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87488" y="2060848"/>
            <a:ext cx="928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Resolución 1401, Art 3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Suceso acontecido en el curso del trabajo o en relación con éste, que tuvo el potencial de ser un accidente, en el que hubo personas involucradas sin que sufrieran lesiones o se presentaran daños a la propiedad y/o pérdida en los procesos. (Formato de reporte de condiciones inseguras)</a:t>
            </a:r>
            <a:b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548733"/>
            <a:ext cx="3240360" cy="28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6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ENFERMEDAD LABORAL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703512" y="2060848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Ley 1562 de 2012, Art 4 </a:t>
            </a: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Es enfermedad laboral la contraída como resultado de la exposición a factores de riesgo inherentes a la actividad laboral o del medio en el que el trabajador se ha visto obligado a trabajar.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3261176"/>
            <a:ext cx="2601838" cy="32072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261176"/>
            <a:ext cx="3168352" cy="32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PLAN DE EMERGENCIAS</a:t>
            </a:r>
          </a:p>
        </p:txBody>
      </p:sp>
      <p:pic>
        <p:nvPicPr>
          <p:cNvPr id="7" name="Picture 4" descr="EVACU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97" y="1325305"/>
            <a:ext cx="3960440" cy="38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3392" y="4137251"/>
            <a:ext cx="9793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defRPr/>
            </a:pPr>
            <a:r>
              <a:rPr lang="es-ES" b="1" dirty="0">
                <a:latin typeface="Arial" panose="020B0604020202020204" pitchFamily="34" charset="0"/>
                <a:cs typeface="Arial" pitchFamily="34" charset="0"/>
              </a:rPr>
              <a:t>OBJETIVOS DEL PLAN DE EMERGENCIA</a:t>
            </a:r>
          </a:p>
          <a:p>
            <a:pPr marL="365760" indent="-256032" algn="just">
              <a:buFont typeface="Arial" pitchFamily="34" charset="0"/>
              <a:buChar char="•"/>
              <a:defRPr/>
            </a:pPr>
            <a:endParaRPr lang="es-ES" dirty="0">
              <a:latin typeface="Arial" panose="020B0604020202020204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anose="020B0604020202020204" pitchFamily="34" charset="0"/>
                <a:cs typeface="Arial" pitchFamily="34" charset="0"/>
              </a:rPr>
              <a:t>Localizar la Emergencia y de ser posible eliminarla.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Poner a resguardo la vida e integridad física de las personas que conforman la población estable y transitoria del edificio ante la aparición de situaciones de emergencias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6443" y="1495609"/>
            <a:ext cx="5609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itchFamily="34" charset="0"/>
              </a:rPr>
              <a:t>El plan de emergencia es la planificación y organización humana para la utilización óptima de los medios técnicos previstos con la finalidad de reducir al mínimo las consecuencias que pudieran derivarse de la situación de emergencia.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7388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IMG_9995ba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15" y="2060848"/>
            <a:ext cx="3672408" cy="36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0"/>
          <p:cNvSpPr/>
          <p:nvPr/>
        </p:nvSpPr>
        <p:spPr>
          <a:xfrm>
            <a:off x="5807967" y="404664"/>
            <a:ext cx="5837453" cy="5441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HACER EN CASO DE UNA EMERGENCIA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9416" y="1732528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Mantener la calma.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No se rescatarán o transportarán objetos cuyo volumen pueda dificultar o demorar la evacuación.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Cada persona de la brigada de emergencia  deberá conocer sus funciones según el rol de acción establecido de manera precisa, para favorecer el operativo.</a:t>
            </a:r>
          </a:p>
          <a:p>
            <a:pPr marL="109728" indent="0" algn="just"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Arial" pitchFamily="34" charset="0"/>
              <a:buChar char="•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Las vías de escape deberán permanecer en todo momento libre de obstáculos que impidan el rápido y seguro desplazamiento de la población. Dichas vías deberán estar correctamente señalizadas.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1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PROPÓSITO DEL SISTEMA</a:t>
            </a:r>
          </a:p>
        </p:txBody>
      </p:sp>
    </p:spTree>
    <p:extLst>
      <p:ext uri="{BB962C8B-B14F-4D97-AF65-F5344CB8AC3E}">
        <p14:creationId xmlns:p14="http://schemas.microsoft.com/office/powerpoint/2010/main" val="2437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EMAA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0" y="1803717"/>
            <a:ext cx="2623539" cy="32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PROPOSITO DEL SISTEMA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99456" y="1358542"/>
            <a:ext cx="2747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¿Cuál es el objetivo?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8118" y="1832442"/>
            <a:ext cx="10796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Adoptar estándares internacionales en materia de Seguridad y Salud en el Trabajo con el fin de lograr una adecuada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de riesgos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que permita mantener el control permanente de los mismos en los diferentes oficios y que contribuya al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bienestar físico, mental y social del trabajador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y al funcionamiento de los recursos e instalaciones.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99456" y="3436872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¿Para qué se implementa?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88119" y="3883986"/>
            <a:ext cx="10796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SG-SST permite a la organización enfocarse en los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riesgos críticos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identificados y establecer estrategias de control para asegurar un ambiente de trabajo seguro y de esta manera: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Disminuir el ausentismo laboral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Mejorar las condiciones de salud y seguridad en ambientes laborales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Reducir las pérdidas generadas por accidentes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Generar confianza en las partes interesadas en la continuidad del negocio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Asegurar el cumplimiento de las exigencias legales</a:t>
            </a:r>
          </a:p>
        </p:txBody>
      </p:sp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APLICABILIDAD - ALCANCE</a:t>
            </a:r>
          </a:p>
        </p:txBody>
      </p:sp>
    </p:spTree>
    <p:extLst>
      <p:ext uri="{BB962C8B-B14F-4D97-AF65-F5344CB8AC3E}">
        <p14:creationId xmlns:p14="http://schemas.microsoft.com/office/powerpoint/2010/main" val="291423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SEGÚN DECRETO 1072 DE 2015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34468" y="1484784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3432" y="2060848"/>
            <a:ext cx="10661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Empleadores por cualquier tipo de contrato (civil, comercial, Administrativo):</a:t>
            </a:r>
          </a:p>
          <a:p>
            <a:pPr marL="1257300" lvl="2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</a:p>
          <a:p>
            <a:pPr marL="1257300" lvl="2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Privados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Empresas temporales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Cooperativas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Organizaciones de economía solidaria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34468" y="4365104"/>
            <a:ext cx="1356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2000" b="1" kern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CUBRE 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83432" y="49407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Trabajadores dependientes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Contratistas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Trabajadores cooperados</a:t>
            </a:r>
          </a:p>
          <a:p>
            <a:pPr marL="342900" indent="-342900" algn="just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Trabajadores en misión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827">
            <a:off x="7064637" y="3296811"/>
            <a:ext cx="3319312" cy="2136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OBLIGACIONES EMPLEADOR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702401"/>
            <a:ext cx="3384962" cy="4513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1 Rectángulo"/>
          <p:cNvSpPr/>
          <p:nvPr/>
        </p:nvSpPr>
        <p:spPr>
          <a:xfrm>
            <a:off x="5681625" y="1484784"/>
            <a:ext cx="5837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empleador está obligado a la protección de la seguridad y la salud de los trabajadores, acorde con lo establecido en la normatividad vigente.</a:t>
            </a: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Decreto 1072/2015 ARTÍCULO 2.2.4.6.8</a:t>
            </a:r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582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Rectángulo"/>
          <p:cNvSpPr/>
          <p:nvPr/>
        </p:nvSpPr>
        <p:spPr>
          <a:xfrm>
            <a:off x="941512" y="4350026"/>
            <a:ext cx="10441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Decreto 1072/2015 ARTÍCULO 2.2.4.6.9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Administradoras de Riesgos Laborales - ARL, dentro de las obligaciones que le confiere la normatividad vigente en el Sistema General de Riesgos Laborales, capacitarán al Comité Paritario o Vigía de Seguridad y Salud en el Trabajo - COPASST o Vigía en Seguridad y Salud en el Trabajo en los aspectos relativos al SG-SST y prestarán asesoría y asistencia técnica a sus empresas y trabajadores afiliados, en la implementación del presente capítulo.</a:t>
            </a:r>
          </a:p>
        </p:txBody>
      </p:sp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807967" y="476671"/>
            <a:ext cx="5837453" cy="4721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OBLIGACIONES ARL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2869088"/>
            <a:ext cx="1124508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es-CO" sz="2000" b="1" kern="0" noProof="0" dirty="0">
                <a:solidFill>
                  <a:srgbClr val="1F497D">
                    <a:lumMod val="75000"/>
                  </a:srgbClr>
                </a:solidFill>
                <a:effectLst>
                  <a:glow rad="63500">
                    <a:srgbClr val="4F81BD">
                      <a:alpha val="40000"/>
                    </a:srgb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USUARIOS AMBULANTES</a:t>
            </a:r>
            <a:endParaRPr kumimoji="0" lang="es-CO" sz="3800" b="1" i="0" u="none" strike="noStrike" kern="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63500">
                  <a:srgbClr val="4F81BD">
                    <a:alpha val="40000"/>
                  </a:srgb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Resultado de imagen para A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523517"/>
            <a:ext cx="3528392" cy="2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481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/>
          <p:nvPr/>
        </p:nvSpPr>
        <p:spPr>
          <a:xfrm>
            <a:off x="5663952" y="332657"/>
            <a:ext cx="6120680" cy="7200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5773003" y="400600"/>
            <a:ext cx="5870015" cy="5801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OBLIGACIONES TRABAJADORES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12912"/>
          <a:stretch/>
        </p:blipFill>
        <p:spPr bwMode="auto">
          <a:xfrm>
            <a:off x="8837882" y="2204864"/>
            <a:ext cx="2952328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1 Rectángulo"/>
          <p:cNvSpPr/>
          <p:nvPr/>
        </p:nvSpPr>
        <p:spPr>
          <a:xfrm>
            <a:off x="690596" y="1628800"/>
            <a:ext cx="79976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El SG SST no solo es responsabilidad del empleador o contratistas, también le asigna responsabilidades a los trabajadores.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Decreto 1072/15 Art 2.2.4.6.10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1. Procurar el cuidado  integral de su salud;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2. Suministras información clara, veraz y completa sobre su estado de salud;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3. Cumplir las normas, reglamentos e instrucciones del Sistema de Gestión de la Seguridad y Salud en el Trabajo de la empresa;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4. Informar oportunamente al empleador o contratante acerca de los peligros y riesgos latentes en su sitio de trabajo;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5. Participar en las actividades de capacitación en seguridad y salud en el trabajo definido en el plan de capacitación del SG-SST; y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6. Participar y contribuir al cumplimiento de los objetivos del </a:t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Sistema de Gestión de Seguridad y salud en el Trabajo SG-SST</a:t>
            </a:r>
          </a:p>
        </p:txBody>
      </p:sp>
    </p:spTree>
    <p:extLst>
      <p:ext uri="{BB962C8B-B14F-4D97-AF65-F5344CB8AC3E}">
        <p14:creationId xmlns:p14="http://schemas.microsoft.com/office/powerpoint/2010/main" val="31400529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9"/>
          <p:cNvSpPr/>
          <p:nvPr/>
        </p:nvSpPr>
        <p:spPr>
          <a:xfrm>
            <a:off x="3431705" y="2348881"/>
            <a:ext cx="6568575" cy="149316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0"/>
          <p:cNvSpPr/>
          <p:nvPr/>
        </p:nvSpPr>
        <p:spPr>
          <a:xfrm>
            <a:off x="3591567" y="2545897"/>
            <a:ext cx="6165642" cy="1117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QUÉ BENEFICIOS OBTIENE?</a:t>
            </a:r>
          </a:p>
        </p:txBody>
      </p:sp>
    </p:spTree>
    <p:extLst>
      <p:ext uri="{BB962C8B-B14F-4D97-AF65-F5344CB8AC3E}">
        <p14:creationId xmlns:p14="http://schemas.microsoft.com/office/powerpoint/2010/main" val="424313425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5349</TotalTime>
  <Words>1104</Words>
  <Application>Microsoft Office PowerPoint</Application>
  <PresentationFormat>Panorámica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HelveticaNeueLT Std Lt Cn</vt:lpstr>
      <vt:lpstr>HelveticaNeueLT Std Med Ext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Yovanna</dc:creator>
  <cp:lastModifiedBy>Yova 8</cp:lastModifiedBy>
  <cp:revision>283</cp:revision>
  <dcterms:created xsi:type="dcterms:W3CDTF">2012-08-09T15:29:31Z</dcterms:created>
  <dcterms:modified xsi:type="dcterms:W3CDTF">2017-01-11T22:27:19Z</dcterms:modified>
</cp:coreProperties>
</file>