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16"/>
  </p:notesMasterIdLst>
  <p:sldIdLst>
    <p:sldId id="355" r:id="rId3"/>
    <p:sldId id="299" r:id="rId4"/>
    <p:sldId id="302" r:id="rId5"/>
    <p:sldId id="359" r:id="rId6"/>
    <p:sldId id="360" r:id="rId7"/>
    <p:sldId id="361" r:id="rId8"/>
    <p:sldId id="356" r:id="rId9"/>
    <p:sldId id="357" r:id="rId10"/>
    <p:sldId id="362" r:id="rId11"/>
    <p:sldId id="364" r:id="rId12"/>
    <p:sldId id="365" r:id="rId13"/>
    <p:sldId id="363" r:id="rId14"/>
    <p:sldId id="335"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7869" autoAdjust="0"/>
  </p:normalViewPr>
  <p:slideViewPr>
    <p:cSldViewPr>
      <p:cViewPr varScale="1">
        <p:scale>
          <a:sx n="69" d="100"/>
          <a:sy n="69" d="100"/>
        </p:scale>
        <p:origin x="762"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F5064-70DF-4092-9FFF-CBE3486350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BC5E0786-A05D-4131-A27E-7E23773D94F2}">
      <dgm:prSet phldrT="[Texto]"/>
      <dgm:spPr/>
      <dgm:t>
        <a:bodyPr/>
        <a:lstStyle/>
        <a:p>
          <a:r>
            <a:rPr lang="es-CO" dirty="0"/>
            <a:t>Razón social </a:t>
          </a:r>
        </a:p>
      </dgm:t>
    </dgm:pt>
    <dgm:pt modelId="{11F509F2-8656-4FD3-8DE5-D491815CA7A4}" type="parTrans" cxnId="{0506D054-C5AA-45DC-BFC2-12CFEF8AF25A}">
      <dgm:prSet/>
      <dgm:spPr/>
      <dgm:t>
        <a:bodyPr/>
        <a:lstStyle/>
        <a:p>
          <a:endParaRPr lang="es-CO"/>
        </a:p>
      </dgm:t>
    </dgm:pt>
    <dgm:pt modelId="{E49DF1A7-A4D4-4970-831A-E464538CE61F}" type="sibTrans" cxnId="{0506D054-C5AA-45DC-BFC2-12CFEF8AF25A}">
      <dgm:prSet/>
      <dgm:spPr/>
      <dgm:t>
        <a:bodyPr/>
        <a:lstStyle/>
        <a:p>
          <a:endParaRPr lang="es-CO"/>
        </a:p>
      </dgm:t>
    </dgm:pt>
    <dgm:pt modelId="{3C8F3FF2-5FDD-4E21-91FC-37A9BBF07833}">
      <dgm:prSet phldrT="[Texto]"/>
      <dgm:spPr/>
      <dgm:t>
        <a:bodyPr/>
        <a:lstStyle/>
        <a:p>
          <a:r>
            <a:rPr lang="es-CO" dirty="0"/>
            <a:t>Nombre Comercial</a:t>
          </a:r>
        </a:p>
      </dgm:t>
    </dgm:pt>
    <dgm:pt modelId="{692F4927-A4E3-4E0B-ABA3-880C388DF4A9}" type="parTrans" cxnId="{43ABCBA9-93C8-4536-99DB-A6BCECA8A0A8}">
      <dgm:prSet/>
      <dgm:spPr/>
      <dgm:t>
        <a:bodyPr/>
        <a:lstStyle/>
        <a:p>
          <a:endParaRPr lang="es-CO"/>
        </a:p>
      </dgm:t>
    </dgm:pt>
    <dgm:pt modelId="{58C3FD05-B120-47D2-A52F-2D5422A4CDA2}" type="sibTrans" cxnId="{43ABCBA9-93C8-4536-99DB-A6BCECA8A0A8}">
      <dgm:prSet/>
      <dgm:spPr/>
      <dgm:t>
        <a:bodyPr/>
        <a:lstStyle/>
        <a:p>
          <a:endParaRPr lang="es-CO"/>
        </a:p>
      </dgm:t>
    </dgm:pt>
    <dgm:pt modelId="{3750F544-E2BA-4DD1-8E00-6E18807633A1}">
      <dgm:prSet phldrT="[Texto]"/>
      <dgm:spPr/>
      <dgm:t>
        <a:bodyPr/>
        <a:lstStyle/>
        <a:p>
          <a:r>
            <a:rPr lang="es-ES" dirty="0" smtClean="0"/>
            <a:t> ATCAL SAS</a:t>
          </a:r>
          <a:endParaRPr lang="es-CO" dirty="0"/>
        </a:p>
      </dgm:t>
    </dgm:pt>
    <dgm:pt modelId="{E3326B33-092E-4505-8BD3-C9E430AB5E9F}" type="parTrans" cxnId="{888C09C8-E528-4107-99C4-8F19FE98953D}">
      <dgm:prSet/>
      <dgm:spPr/>
      <dgm:t>
        <a:bodyPr/>
        <a:lstStyle/>
        <a:p>
          <a:endParaRPr lang="es-CO"/>
        </a:p>
      </dgm:t>
    </dgm:pt>
    <dgm:pt modelId="{2B8256B1-5599-446A-B186-5F8A60DEAE36}" type="sibTrans" cxnId="{888C09C8-E528-4107-99C4-8F19FE98953D}">
      <dgm:prSet/>
      <dgm:spPr/>
      <dgm:t>
        <a:bodyPr/>
        <a:lstStyle/>
        <a:p>
          <a:endParaRPr lang="es-CO"/>
        </a:p>
      </dgm:t>
    </dgm:pt>
    <dgm:pt modelId="{00449201-CE9C-48FA-B82A-E7FF7BAA061C}">
      <dgm:prSet phldrT="[Texto]"/>
      <dgm:spPr/>
      <dgm:t>
        <a:bodyPr/>
        <a:lstStyle/>
        <a:p>
          <a:r>
            <a:rPr lang="es-CO" dirty="0" err="1"/>
            <a:t>NIT</a:t>
          </a:r>
          <a:endParaRPr lang="es-CO" dirty="0"/>
        </a:p>
      </dgm:t>
    </dgm:pt>
    <dgm:pt modelId="{091A40F1-4728-4AC0-8FE9-4361278C06DE}" type="parTrans" cxnId="{270F27C4-76FE-4024-9068-F8DE3D4EA1F0}">
      <dgm:prSet/>
      <dgm:spPr/>
      <dgm:t>
        <a:bodyPr/>
        <a:lstStyle/>
        <a:p>
          <a:endParaRPr lang="es-CO"/>
        </a:p>
      </dgm:t>
    </dgm:pt>
    <dgm:pt modelId="{689E9657-9FEC-4C70-8832-FA996183B73A}" type="sibTrans" cxnId="{270F27C4-76FE-4024-9068-F8DE3D4EA1F0}">
      <dgm:prSet/>
      <dgm:spPr/>
      <dgm:t>
        <a:bodyPr/>
        <a:lstStyle/>
        <a:p>
          <a:endParaRPr lang="es-CO"/>
        </a:p>
      </dgm:t>
    </dgm:pt>
    <dgm:pt modelId="{A453169F-9171-4055-9A10-77C77C978A52}">
      <dgm:prSet phldrT="[Texto]"/>
      <dgm:spPr/>
      <dgm:t>
        <a:bodyPr/>
        <a:lstStyle/>
        <a:p>
          <a:r>
            <a:rPr lang="es-ES" dirty="0" smtClean="0"/>
            <a:t> 900.390.309-7</a:t>
          </a:r>
          <a:endParaRPr lang="es-CO" dirty="0"/>
        </a:p>
      </dgm:t>
    </dgm:pt>
    <dgm:pt modelId="{E2AD0C52-FABE-49CA-B782-5F0DBC4538BA}" type="parTrans" cxnId="{1DF4A19E-BF66-49CC-A118-2B5803E9876A}">
      <dgm:prSet/>
      <dgm:spPr/>
      <dgm:t>
        <a:bodyPr/>
        <a:lstStyle/>
        <a:p>
          <a:endParaRPr lang="es-CO"/>
        </a:p>
      </dgm:t>
    </dgm:pt>
    <dgm:pt modelId="{4BB1BDD9-8890-4C5A-927F-1852A695D9DD}" type="sibTrans" cxnId="{1DF4A19E-BF66-49CC-A118-2B5803E9876A}">
      <dgm:prSet/>
      <dgm:spPr/>
      <dgm:t>
        <a:bodyPr/>
        <a:lstStyle/>
        <a:p>
          <a:endParaRPr lang="es-CO"/>
        </a:p>
      </dgm:t>
    </dgm:pt>
    <dgm:pt modelId="{1DF04A39-DE01-4D7C-AB20-42FB407780AF}">
      <dgm:prSet phldrT="[Texto]"/>
      <dgm:spPr/>
      <dgm:t>
        <a:bodyPr/>
        <a:lstStyle/>
        <a:p>
          <a:r>
            <a:rPr lang="es-CO" dirty="0" smtClean="0"/>
            <a:t>Código </a:t>
          </a:r>
          <a:r>
            <a:rPr lang="es-CO" dirty="0"/>
            <a:t>CIIU</a:t>
          </a:r>
        </a:p>
      </dgm:t>
    </dgm:pt>
    <dgm:pt modelId="{71C288FB-8F38-43BF-A767-F033BBF82C41}" type="parTrans" cxnId="{24D94775-13DC-47E0-AE84-2038E30B9F51}">
      <dgm:prSet/>
      <dgm:spPr/>
      <dgm:t>
        <a:bodyPr/>
        <a:lstStyle/>
        <a:p>
          <a:endParaRPr lang="es-CO"/>
        </a:p>
      </dgm:t>
    </dgm:pt>
    <dgm:pt modelId="{0DF944D4-7037-4510-B9DE-156E8E89B6B9}" type="sibTrans" cxnId="{24D94775-13DC-47E0-AE84-2038E30B9F51}">
      <dgm:prSet/>
      <dgm:spPr/>
      <dgm:t>
        <a:bodyPr/>
        <a:lstStyle/>
        <a:p>
          <a:endParaRPr lang="es-CO"/>
        </a:p>
      </dgm:t>
    </dgm:pt>
    <dgm:pt modelId="{E957392B-4A44-4B28-B185-D8897FBB193E}">
      <dgm:prSet phldrT="[Texto]"/>
      <dgm:spPr/>
      <dgm:t>
        <a:bodyPr/>
        <a:lstStyle/>
        <a:p>
          <a:r>
            <a:rPr lang="es-ES" dirty="0" smtClean="0"/>
            <a:t>7020</a:t>
          </a:r>
          <a:endParaRPr lang="es-CO" dirty="0"/>
        </a:p>
      </dgm:t>
    </dgm:pt>
    <dgm:pt modelId="{A5A66732-5C5A-4D48-9996-986222AF3241}" type="parTrans" cxnId="{5C0C3AE3-D76B-4596-A394-908A6F4A0F3A}">
      <dgm:prSet/>
      <dgm:spPr/>
      <dgm:t>
        <a:bodyPr/>
        <a:lstStyle/>
        <a:p>
          <a:endParaRPr lang="es-CO"/>
        </a:p>
      </dgm:t>
    </dgm:pt>
    <dgm:pt modelId="{5324BA74-22D2-4EAB-B61D-F84BFF7365C1}" type="sibTrans" cxnId="{5C0C3AE3-D76B-4596-A394-908A6F4A0F3A}">
      <dgm:prSet/>
      <dgm:spPr/>
      <dgm:t>
        <a:bodyPr/>
        <a:lstStyle/>
        <a:p>
          <a:endParaRPr lang="es-CO"/>
        </a:p>
      </dgm:t>
    </dgm:pt>
    <dgm:pt modelId="{360819C5-B08C-4811-B177-66EF692D5340}">
      <dgm:prSet phldrT="[Texto]"/>
      <dgm:spPr/>
      <dgm:t>
        <a:bodyPr/>
        <a:lstStyle/>
        <a:p>
          <a:r>
            <a:rPr lang="es-CO" dirty="0" smtClean="0"/>
            <a:t> ALIADOS EN TECNOLOGÍA Y CALIDAD SAS</a:t>
          </a:r>
          <a:endParaRPr lang="es-CO" dirty="0"/>
        </a:p>
      </dgm:t>
    </dgm:pt>
    <dgm:pt modelId="{5C0BE410-75E2-4A68-8466-12EA5049F58B}" type="parTrans" cxnId="{253BADCB-D965-40F5-A892-AD0916BA575F}">
      <dgm:prSet/>
      <dgm:spPr/>
      <dgm:t>
        <a:bodyPr/>
        <a:lstStyle/>
        <a:p>
          <a:endParaRPr lang="es-ES"/>
        </a:p>
      </dgm:t>
    </dgm:pt>
    <dgm:pt modelId="{914DCC83-671E-4262-B82C-C7B79B3AD207}" type="sibTrans" cxnId="{253BADCB-D965-40F5-A892-AD0916BA575F}">
      <dgm:prSet/>
      <dgm:spPr/>
      <dgm:t>
        <a:bodyPr/>
        <a:lstStyle/>
        <a:p>
          <a:endParaRPr lang="es-ES"/>
        </a:p>
      </dgm:t>
    </dgm:pt>
    <dgm:pt modelId="{7DE0E6D1-5A9C-49A4-B986-7FD82ECE7F31}" type="pres">
      <dgm:prSet presAssocID="{9B6F5064-70DF-4092-9FFF-CBE348635099}" presName="linear" presStyleCnt="0">
        <dgm:presLayoutVars>
          <dgm:animLvl val="lvl"/>
          <dgm:resizeHandles val="exact"/>
        </dgm:presLayoutVars>
      </dgm:prSet>
      <dgm:spPr/>
      <dgm:t>
        <a:bodyPr/>
        <a:lstStyle/>
        <a:p>
          <a:endParaRPr lang="es-CO"/>
        </a:p>
      </dgm:t>
    </dgm:pt>
    <dgm:pt modelId="{FFDB1EF1-E7F1-46AC-A119-029BE0645905}" type="pres">
      <dgm:prSet presAssocID="{BC5E0786-A05D-4131-A27E-7E23773D94F2}" presName="parentText" presStyleLbl="node1" presStyleIdx="0" presStyleCnt="4">
        <dgm:presLayoutVars>
          <dgm:chMax val="0"/>
          <dgm:bulletEnabled val="1"/>
        </dgm:presLayoutVars>
      </dgm:prSet>
      <dgm:spPr/>
      <dgm:t>
        <a:bodyPr/>
        <a:lstStyle/>
        <a:p>
          <a:endParaRPr lang="es-CO"/>
        </a:p>
      </dgm:t>
    </dgm:pt>
    <dgm:pt modelId="{6C19578E-2DBF-4865-9DB5-8A847FA75471}" type="pres">
      <dgm:prSet presAssocID="{BC5E0786-A05D-4131-A27E-7E23773D94F2}" presName="childText" presStyleLbl="revTx" presStyleIdx="0" presStyleCnt="4">
        <dgm:presLayoutVars>
          <dgm:bulletEnabled val="1"/>
        </dgm:presLayoutVars>
      </dgm:prSet>
      <dgm:spPr/>
      <dgm:t>
        <a:bodyPr/>
        <a:lstStyle/>
        <a:p>
          <a:endParaRPr lang="es-CO"/>
        </a:p>
      </dgm:t>
    </dgm:pt>
    <dgm:pt modelId="{AA3A8179-D17F-4EF0-829B-BE2828E84F46}" type="pres">
      <dgm:prSet presAssocID="{3C8F3FF2-5FDD-4E21-91FC-37A9BBF07833}" presName="parentText" presStyleLbl="node1" presStyleIdx="1" presStyleCnt="4">
        <dgm:presLayoutVars>
          <dgm:chMax val="0"/>
          <dgm:bulletEnabled val="1"/>
        </dgm:presLayoutVars>
      </dgm:prSet>
      <dgm:spPr/>
      <dgm:t>
        <a:bodyPr/>
        <a:lstStyle/>
        <a:p>
          <a:endParaRPr lang="es-CO"/>
        </a:p>
      </dgm:t>
    </dgm:pt>
    <dgm:pt modelId="{A92AD019-9E99-4AE9-812D-ED9EBAED533A}" type="pres">
      <dgm:prSet presAssocID="{3C8F3FF2-5FDD-4E21-91FC-37A9BBF07833}" presName="childText" presStyleLbl="revTx" presStyleIdx="1" presStyleCnt="4">
        <dgm:presLayoutVars>
          <dgm:bulletEnabled val="1"/>
        </dgm:presLayoutVars>
      </dgm:prSet>
      <dgm:spPr/>
      <dgm:t>
        <a:bodyPr/>
        <a:lstStyle/>
        <a:p>
          <a:endParaRPr lang="es-CO"/>
        </a:p>
      </dgm:t>
    </dgm:pt>
    <dgm:pt modelId="{5025080F-AC86-4DFD-983B-D823B67B1C0A}" type="pres">
      <dgm:prSet presAssocID="{00449201-CE9C-48FA-B82A-E7FF7BAA061C}" presName="parentText" presStyleLbl="node1" presStyleIdx="2" presStyleCnt="4">
        <dgm:presLayoutVars>
          <dgm:chMax val="0"/>
          <dgm:bulletEnabled val="1"/>
        </dgm:presLayoutVars>
      </dgm:prSet>
      <dgm:spPr/>
      <dgm:t>
        <a:bodyPr/>
        <a:lstStyle/>
        <a:p>
          <a:endParaRPr lang="es-CO"/>
        </a:p>
      </dgm:t>
    </dgm:pt>
    <dgm:pt modelId="{176FF07D-D019-492A-A930-A1C6A9003578}" type="pres">
      <dgm:prSet presAssocID="{00449201-CE9C-48FA-B82A-E7FF7BAA061C}" presName="childText" presStyleLbl="revTx" presStyleIdx="2" presStyleCnt="4">
        <dgm:presLayoutVars>
          <dgm:bulletEnabled val="1"/>
        </dgm:presLayoutVars>
      </dgm:prSet>
      <dgm:spPr/>
      <dgm:t>
        <a:bodyPr/>
        <a:lstStyle/>
        <a:p>
          <a:endParaRPr lang="es-CO"/>
        </a:p>
      </dgm:t>
    </dgm:pt>
    <dgm:pt modelId="{977BCB18-6039-4579-BD66-08C7A25C1D5C}" type="pres">
      <dgm:prSet presAssocID="{1DF04A39-DE01-4D7C-AB20-42FB407780AF}" presName="parentText" presStyleLbl="node1" presStyleIdx="3" presStyleCnt="4">
        <dgm:presLayoutVars>
          <dgm:chMax val="0"/>
          <dgm:bulletEnabled val="1"/>
        </dgm:presLayoutVars>
      </dgm:prSet>
      <dgm:spPr/>
      <dgm:t>
        <a:bodyPr/>
        <a:lstStyle/>
        <a:p>
          <a:endParaRPr lang="es-CO"/>
        </a:p>
      </dgm:t>
    </dgm:pt>
    <dgm:pt modelId="{620C2130-A310-4B2F-B0B8-EF15C80D5416}" type="pres">
      <dgm:prSet presAssocID="{1DF04A39-DE01-4D7C-AB20-42FB407780AF}" presName="childText" presStyleLbl="revTx" presStyleIdx="3" presStyleCnt="4">
        <dgm:presLayoutVars>
          <dgm:bulletEnabled val="1"/>
        </dgm:presLayoutVars>
      </dgm:prSet>
      <dgm:spPr/>
      <dgm:t>
        <a:bodyPr/>
        <a:lstStyle/>
        <a:p>
          <a:endParaRPr lang="es-CO"/>
        </a:p>
      </dgm:t>
    </dgm:pt>
  </dgm:ptLst>
  <dgm:cxnLst>
    <dgm:cxn modelId="{ED44F45E-A92F-4712-BE85-622686FBF8E8}" type="presOf" srcId="{E957392B-4A44-4B28-B185-D8897FBB193E}" destId="{620C2130-A310-4B2F-B0B8-EF15C80D5416}" srcOrd="0" destOrd="0" presId="urn:microsoft.com/office/officeart/2005/8/layout/vList2"/>
    <dgm:cxn modelId="{3AD332F0-F5F9-4C74-9102-D25D9ADC641F}" type="presOf" srcId="{BC5E0786-A05D-4131-A27E-7E23773D94F2}" destId="{FFDB1EF1-E7F1-46AC-A119-029BE0645905}" srcOrd="0" destOrd="0" presId="urn:microsoft.com/office/officeart/2005/8/layout/vList2"/>
    <dgm:cxn modelId="{84A10CBB-B364-4135-8F00-9896FB0DA887}" type="presOf" srcId="{00449201-CE9C-48FA-B82A-E7FF7BAA061C}" destId="{5025080F-AC86-4DFD-983B-D823B67B1C0A}" srcOrd="0" destOrd="0" presId="urn:microsoft.com/office/officeart/2005/8/layout/vList2"/>
    <dgm:cxn modelId="{EA9DC15D-D95B-423A-8026-E1F69BD2D417}" type="presOf" srcId="{1DF04A39-DE01-4D7C-AB20-42FB407780AF}" destId="{977BCB18-6039-4579-BD66-08C7A25C1D5C}" srcOrd="0" destOrd="0" presId="urn:microsoft.com/office/officeart/2005/8/layout/vList2"/>
    <dgm:cxn modelId="{253BADCB-D965-40F5-A892-AD0916BA575F}" srcId="{BC5E0786-A05D-4131-A27E-7E23773D94F2}" destId="{360819C5-B08C-4811-B177-66EF692D5340}" srcOrd="0" destOrd="0" parTransId="{5C0BE410-75E2-4A68-8466-12EA5049F58B}" sibTransId="{914DCC83-671E-4262-B82C-C7B79B3AD207}"/>
    <dgm:cxn modelId="{2C8EB347-A8B1-4B02-86B1-8383C2802168}" type="presOf" srcId="{3750F544-E2BA-4DD1-8E00-6E18807633A1}" destId="{A92AD019-9E99-4AE9-812D-ED9EBAED533A}" srcOrd="0" destOrd="0" presId="urn:microsoft.com/office/officeart/2005/8/layout/vList2"/>
    <dgm:cxn modelId="{12C12948-E153-47B6-9A73-C2418CB91D0A}" type="presOf" srcId="{3C8F3FF2-5FDD-4E21-91FC-37A9BBF07833}" destId="{AA3A8179-D17F-4EF0-829B-BE2828E84F46}" srcOrd="0" destOrd="0" presId="urn:microsoft.com/office/officeart/2005/8/layout/vList2"/>
    <dgm:cxn modelId="{0FBC0987-7DEF-4DA5-9D2B-394A5FEF0D3D}" type="presOf" srcId="{A453169F-9171-4055-9A10-77C77C978A52}" destId="{176FF07D-D019-492A-A930-A1C6A9003578}" srcOrd="0" destOrd="0" presId="urn:microsoft.com/office/officeart/2005/8/layout/vList2"/>
    <dgm:cxn modelId="{1DF4A19E-BF66-49CC-A118-2B5803E9876A}" srcId="{00449201-CE9C-48FA-B82A-E7FF7BAA061C}" destId="{A453169F-9171-4055-9A10-77C77C978A52}" srcOrd="0" destOrd="0" parTransId="{E2AD0C52-FABE-49CA-B782-5F0DBC4538BA}" sibTransId="{4BB1BDD9-8890-4C5A-927F-1852A695D9DD}"/>
    <dgm:cxn modelId="{5C0C3AE3-D76B-4596-A394-908A6F4A0F3A}" srcId="{1DF04A39-DE01-4D7C-AB20-42FB407780AF}" destId="{E957392B-4A44-4B28-B185-D8897FBB193E}" srcOrd="0" destOrd="0" parTransId="{A5A66732-5C5A-4D48-9996-986222AF3241}" sibTransId="{5324BA74-22D2-4EAB-B61D-F84BFF7365C1}"/>
    <dgm:cxn modelId="{4D1B44C7-D12D-419E-8749-29D1A537930D}" type="presOf" srcId="{9B6F5064-70DF-4092-9FFF-CBE348635099}" destId="{7DE0E6D1-5A9C-49A4-B986-7FD82ECE7F31}" srcOrd="0" destOrd="0" presId="urn:microsoft.com/office/officeart/2005/8/layout/vList2"/>
    <dgm:cxn modelId="{270F27C4-76FE-4024-9068-F8DE3D4EA1F0}" srcId="{9B6F5064-70DF-4092-9FFF-CBE348635099}" destId="{00449201-CE9C-48FA-B82A-E7FF7BAA061C}" srcOrd="2" destOrd="0" parTransId="{091A40F1-4728-4AC0-8FE9-4361278C06DE}" sibTransId="{689E9657-9FEC-4C70-8832-FA996183B73A}"/>
    <dgm:cxn modelId="{0506D054-C5AA-45DC-BFC2-12CFEF8AF25A}" srcId="{9B6F5064-70DF-4092-9FFF-CBE348635099}" destId="{BC5E0786-A05D-4131-A27E-7E23773D94F2}" srcOrd="0" destOrd="0" parTransId="{11F509F2-8656-4FD3-8DE5-D491815CA7A4}" sibTransId="{E49DF1A7-A4D4-4970-831A-E464538CE61F}"/>
    <dgm:cxn modelId="{24D94775-13DC-47E0-AE84-2038E30B9F51}" srcId="{9B6F5064-70DF-4092-9FFF-CBE348635099}" destId="{1DF04A39-DE01-4D7C-AB20-42FB407780AF}" srcOrd="3" destOrd="0" parTransId="{71C288FB-8F38-43BF-A767-F033BBF82C41}" sibTransId="{0DF944D4-7037-4510-B9DE-156E8E89B6B9}"/>
    <dgm:cxn modelId="{7F33B2AF-9AB2-464F-BB60-707C5F87A193}" type="presOf" srcId="{360819C5-B08C-4811-B177-66EF692D5340}" destId="{6C19578E-2DBF-4865-9DB5-8A847FA75471}" srcOrd="0" destOrd="0" presId="urn:microsoft.com/office/officeart/2005/8/layout/vList2"/>
    <dgm:cxn modelId="{43ABCBA9-93C8-4536-99DB-A6BCECA8A0A8}" srcId="{9B6F5064-70DF-4092-9FFF-CBE348635099}" destId="{3C8F3FF2-5FDD-4E21-91FC-37A9BBF07833}" srcOrd="1" destOrd="0" parTransId="{692F4927-A4E3-4E0B-ABA3-880C388DF4A9}" sibTransId="{58C3FD05-B120-47D2-A52F-2D5422A4CDA2}"/>
    <dgm:cxn modelId="{888C09C8-E528-4107-99C4-8F19FE98953D}" srcId="{3C8F3FF2-5FDD-4E21-91FC-37A9BBF07833}" destId="{3750F544-E2BA-4DD1-8E00-6E18807633A1}" srcOrd="0" destOrd="0" parTransId="{E3326B33-092E-4505-8BD3-C9E430AB5E9F}" sibTransId="{2B8256B1-5599-446A-B186-5F8A60DEAE36}"/>
    <dgm:cxn modelId="{2B31732C-CF04-4A12-98F8-0A474802F3F1}" type="presParOf" srcId="{7DE0E6D1-5A9C-49A4-B986-7FD82ECE7F31}" destId="{FFDB1EF1-E7F1-46AC-A119-029BE0645905}" srcOrd="0" destOrd="0" presId="urn:microsoft.com/office/officeart/2005/8/layout/vList2"/>
    <dgm:cxn modelId="{2AD1E591-39CD-4F8B-A463-102F58E2347A}" type="presParOf" srcId="{7DE0E6D1-5A9C-49A4-B986-7FD82ECE7F31}" destId="{6C19578E-2DBF-4865-9DB5-8A847FA75471}" srcOrd="1" destOrd="0" presId="urn:microsoft.com/office/officeart/2005/8/layout/vList2"/>
    <dgm:cxn modelId="{D85EFB0C-8EDA-420B-9F5F-047B589B0B91}" type="presParOf" srcId="{7DE0E6D1-5A9C-49A4-B986-7FD82ECE7F31}" destId="{AA3A8179-D17F-4EF0-829B-BE2828E84F46}" srcOrd="2" destOrd="0" presId="urn:microsoft.com/office/officeart/2005/8/layout/vList2"/>
    <dgm:cxn modelId="{5391AEA9-FB6D-469F-8BD4-DADDA005F8D0}" type="presParOf" srcId="{7DE0E6D1-5A9C-49A4-B986-7FD82ECE7F31}" destId="{A92AD019-9E99-4AE9-812D-ED9EBAED533A}" srcOrd="3" destOrd="0" presId="urn:microsoft.com/office/officeart/2005/8/layout/vList2"/>
    <dgm:cxn modelId="{0A496A68-0A29-4E15-97A3-2F0E7F8C8BF2}" type="presParOf" srcId="{7DE0E6D1-5A9C-49A4-B986-7FD82ECE7F31}" destId="{5025080F-AC86-4DFD-983B-D823B67B1C0A}" srcOrd="4" destOrd="0" presId="urn:microsoft.com/office/officeart/2005/8/layout/vList2"/>
    <dgm:cxn modelId="{4A5CFB0A-2BA8-4C1B-B7A8-E0BA41957565}" type="presParOf" srcId="{7DE0E6D1-5A9C-49A4-B986-7FD82ECE7F31}" destId="{176FF07D-D019-492A-A930-A1C6A9003578}" srcOrd="5" destOrd="0" presId="urn:microsoft.com/office/officeart/2005/8/layout/vList2"/>
    <dgm:cxn modelId="{90D77B5D-0E4F-48AD-AE7C-51D32542C465}" type="presParOf" srcId="{7DE0E6D1-5A9C-49A4-B986-7FD82ECE7F31}" destId="{977BCB18-6039-4579-BD66-08C7A25C1D5C}" srcOrd="6" destOrd="0" presId="urn:microsoft.com/office/officeart/2005/8/layout/vList2"/>
    <dgm:cxn modelId="{C8D04B8C-48A7-48F8-BD7C-4936CED30E66}" type="presParOf" srcId="{7DE0E6D1-5A9C-49A4-B986-7FD82ECE7F31}" destId="{620C2130-A310-4B2F-B0B8-EF15C80D541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F5064-70DF-4092-9FFF-CBE3486350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BC5E0786-A05D-4131-A27E-7E23773D94F2}">
      <dgm:prSet phldrT="[Texto]"/>
      <dgm:spPr/>
      <dgm:t>
        <a:bodyPr/>
        <a:lstStyle/>
        <a:p>
          <a:r>
            <a:rPr lang="es-CO" b="1" dirty="0" smtClean="0"/>
            <a:t>Objeto social:</a:t>
          </a:r>
          <a:endParaRPr lang="es-CO" dirty="0"/>
        </a:p>
      </dgm:t>
    </dgm:pt>
    <dgm:pt modelId="{11F509F2-8656-4FD3-8DE5-D491815CA7A4}" type="parTrans" cxnId="{0506D054-C5AA-45DC-BFC2-12CFEF8AF25A}">
      <dgm:prSet/>
      <dgm:spPr/>
      <dgm:t>
        <a:bodyPr/>
        <a:lstStyle/>
        <a:p>
          <a:endParaRPr lang="es-CO"/>
        </a:p>
      </dgm:t>
    </dgm:pt>
    <dgm:pt modelId="{E49DF1A7-A4D4-4970-831A-E464538CE61F}" type="sibTrans" cxnId="{0506D054-C5AA-45DC-BFC2-12CFEF8AF25A}">
      <dgm:prSet/>
      <dgm:spPr/>
      <dgm:t>
        <a:bodyPr/>
        <a:lstStyle/>
        <a:p>
          <a:endParaRPr lang="es-CO"/>
        </a:p>
      </dgm:t>
    </dgm:pt>
    <dgm:pt modelId="{07A475B8-2A02-4103-A6D9-B1A63955FCB6}">
      <dgm:prSet/>
      <dgm:spPr/>
      <dgm:t>
        <a:bodyPr/>
        <a:lstStyle/>
        <a:p>
          <a:r>
            <a:rPr lang="es-CO" b="1" dirty="0" smtClean="0"/>
            <a:t>Sector empresarial:</a:t>
          </a:r>
          <a:endParaRPr lang="es-CO" dirty="0"/>
        </a:p>
      </dgm:t>
    </dgm:pt>
    <dgm:pt modelId="{95D68E2A-1D96-4D21-B628-B89CA2402161}" type="parTrans" cxnId="{1D7DC129-4E58-4666-B2C3-D442CED751A6}">
      <dgm:prSet/>
      <dgm:spPr/>
      <dgm:t>
        <a:bodyPr/>
        <a:lstStyle/>
        <a:p>
          <a:endParaRPr lang="es-ES"/>
        </a:p>
      </dgm:t>
    </dgm:pt>
    <dgm:pt modelId="{7A424016-0105-48CD-BAA1-4321930AB1E0}" type="sibTrans" cxnId="{1D7DC129-4E58-4666-B2C3-D442CED751A6}">
      <dgm:prSet/>
      <dgm:spPr/>
      <dgm:t>
        <a:bodyPr/>
        <a:lstStyle/>
        <a:p>
          <a:endParaRPr lang="es-ES"/>
        </a:p>
      </dgm:t>
    </dgm:pt>
    <dgm:pt modelId="{91BB37C6-CAB2-47FF-B4D7-37319065BBBC}">
      <dgm:prSet/>
      <dgm:spPr/>
      <dgm:t>
        <a:bodyPr/>
        <a:lstStyle/>
        <a:p>
          <a:r>
            <a:rPr lang="es-ES" dirty="0" smtClean="0"/>
            <a:t>Servicios</a:t>
          </a:r>
          <a:endParaRPr lang="es-CO" dirty="0"/>
        </a:p>
      </dgm:t>
    </dgm:pt>
    <dgm:pt modelId="{1E101005-E71F-420F-996D-AB35F7E9F07F}" type="parTrans" cxnId="{F904858B-C33F-459C-9A58-709D5D05E834}">
      <dgm:prSet/>
      <dgm:spPr/>
      <dgm:t>
        <a:bodyPr/>
        <a:lstStyle/>
        <a:p>
          <a:endParaRPr lang="es-ES"/>
        </a:p>
      </dgm:t>
    </dgm:pt>
    <dgm:pt modelId="{FE6F07DF-F916-4C52-9111-9C19F45AEF98}" type="sibTrans" cxnId="{F904858B-C33F-459C-9A58-709D5D05E834}">
      <dgm:prSet/>
      <dgm:spPr/>
      <dgm:t>
        <a:bodyPr/>
        <a:lstStyle/>
        <a:p>
          <a:endParaRPr lang="es-ES"/>
        </a:p>
      </dgm:t>
    </dgm:pt>
    <dgm:pt modelId="{58538278-A482-4370-940E-9FFCA769E636}">
      <dgm:prSet/>
      <dgm:spPr/>
      <dgm:t>
        <a:bodyPr/>
        <a:lstStyle/>
        <a:p>
          <a:r>
            <a:rPr lang="es-CO" b="1" dirty="0" smtClean="0"/>
            <a:t>Productos o servicios que suministra:</a:t>
          </a:r>
          <a:endParaRPr lang="es-CO" dirty="0"/>
        </a:p>
      </dgm:t>
    </dgm:pt>
    <dgm:pt modelId="{5A25914D-70AB-4B79-B28D-C39232BAA9B1}" type="parTrans" cxnId="{BADEED33-2A4E-4A92-B50E-1CEA34B3B7DF}">
      <dgm:prSet/>
      <dgm:spPr/>
      <dgm:t>
        <a:bodyPr/>
        <a:lstStyle/>
        <a:p>
          <a:endParaRPr lang="es-ES"/>
        </a:p>
      </dgm:t>
    </dgm:pt>
    <dgm:pt modelId="{824BE034-6BBC-430A-A2A5-051AF2D556DD}" type="sibTrans" cxnId="{BADEED33-2A4E-4A92-B50E-1CEA34B3B7DF}">
      <dgm:prSet/>
      <dgm:spPr/>
      <dgm:t>
        <a:bodyPr/>
        <a:lstStyle/>
        <a:p>
          <a:endParaRPr lang="es-ES"/>
        </a:p>
      </dgm:t>
    </dgm:pt>
    <dgm:pt modelId="{42014460-98BA-4345-BB69-354490550957}">
      <dgm:prSet/>
      <dgm:spPr/>
      <dgm:t>
        <a:bodyPr/>
        <a:lstStyle/>
        <a:p>
          <a:r>
            <a:rPr lang="es-CO" dirty="0" smtClean="0"/>
            <a:t>Consultoría</a:t>
          </a:r>
          <a:endParaRPr lang="es-CO" dirty="0"/>
        </a:p>
      </dgm:t>
    </dgm:pt>
    <dgm:pt modelId="{C2B64B37-4B37-42AD-9A3C-3CDAF27409BA}" type="parTrans" cxnId="{1F9E00EE-74E6-45A8-BEBB-3D752C9CA4E6}">
      <dgm:prSet/>
      <dgm:spPr/>
      <dgm:t>
        <a:bodyPr/>
        <a:lstStyle/>
        <a:p>
          <a:endParaRPr lang="es-ES"/>
        </a:p>
      </dgm:t>
    </dgm:pt>
    <dgm:pt modelId="{B66AD1E5-FD0C-4D0C-BC21-B95E91AE5134}" type="sibTrans" cxnId="{1F9E00EE-74E6-45A8-BEBB-3D752C9CA4E6}">
      <dgm:prSet/>
      <dgm:spPr/>
      <dgm:t>
        <a:bodyPr/>
        <a:lstStyle/>
        <a:p>
          <a:endParaRPr lang="es-ES"/>
        </a:p>
      </dgm:t>
    </dgm:pt>
    <dgm:pt modelId="{002470B5-0EF5-4BB4-9BEF-7F20C0167E36}">
      <dgm:prSet phldrT="[Texto]"/>
      <dgm:spPr/>
      <dgm:t>
        <a:bodyPr/>
        <a:lstStyle/>
        <a:p>
          <a:r>
            <a:rPr lang="es-CO" dirty="0" smtClean="0"/>
            <a:t>Implementación de sistemas de gestión organizacional mediante la aplicación de teorías administrativas y normas técnicas y legales de orden nacional e internacional, tales como RUC, ISO 9001; ISO 14001; OHSAS 18001, entre otras; mediante la utilización de las siguientes herramientas: Consultoría y </a:t>
          </a:r>
          <a:r>
            <a:rPr lang="es-CO" dirty="0" err="1" smtClean="0"/>
            <a:t>outsourcing</a:t>
          </a:r>
          <a:r>
            <a:rPr lang="es-CO" dirty="0" smtClean="0"/>
            <a:t>; formación; Centro de conocimiento: librería, canal de videos, tienda guías y documentos Realización de estudios, análisis e investigaciones</a:t>
          </a:r>
          <a:endParaRPr lang="es-CO" dirty="0"/>
        </a:p>
      </dgm:t>
    </dgm:pt>
    <dgm:pt modelId="{7622E107-BE97-4C9D-B76D-293879B13200}" type="parTrans" cxnId="{7272E47D-590C-4EC9-A884-01ACF287EC94}">
      <dgm:prSet/>
      <dgm:spPr/>
      <dgm:t>
        <a:bodyPr/>
        <a:lstStyle/>
        <a:p>
          <a:endParaRPr lang="es-ES"/>
        </a:p>
      </dgm:t>
    </dgm:pt>
    <dgm:pt modelId="{DE573272-672E-4BF8-A910-349D6D50D3E8}" type="sibTrans" cxnId="{7272E47D-590C-4EC9-A884-01ACF287EC94}">
      <dgm:prSet/>
      <dgm:spPr/>
      <dgm:t>
        <a:bodyPr/>
        <a:lstStyle/>
        <a:p>
          <a:endParaRPr lang="es-ES"/>
        </a:p>
      </dgm:t>
    </dgm:pt>
    <dgm:pt modelId="{81511BC9-0565-485F-BF05-ACA51B4603C5}">
      <dgm:prSet phldrT="[Texto]"/>
      <dgm:spPr/>
      <dgm:t>
        <a:bodyPr/>
        <a:lstStyle/>
        <a:p>
          <a:r>
            <a:rPr lang="es-CO" dirty="0" smtClean="0"/>
            <a:t>Sistemas (TIC): Comercialización de equipos, accesorios y suministros de tecnología y oficina; montaje de redes; mantenimiento de software y hardware</a:t>
          </a:r>
          <a:endParaRPr lang="es-CO" dirty="0"/>
        </a:p>
      </dgm:t>
    </dgm:pt>
    <dgm:pt modelId="{7DC5D4DB-DC07-45E7-879D-40A124A034E8}" type="parTrans" cxnId="{0AE5A66C-43A9-4F0A-9C2D-667B8E1CD40E}">
      <dgm:prSet/>
      <dgm:spPr/>
      <dgm:t>
        <a:bodyPr/>
        <a:lstStyle/>
        <a:p>
          <a:endParaRPr lang="es-ES"/>
        </a:p>
      </dgm:t>
    </dgm:pt>
    <dgm:pt modelId="{7C22708A-C3E6-4081-81E5-032CCE450D92}" type="sibTrans" cxnId="{0AE5A66C-43A9-4F0A-9C2D-667B8E1CD40E}">
      <dgm:prSet/>
      <dgm:spPr/>
      <dgm:t>
        <a:bodyPr/>
        <a:lstStyle/>
        <a:p>
          <a:endParaRPr lang="es-ES"/>
        </a:p>
      </dgm:t>
    </dgm:pt>
    <dgm:pt modelId="{8CE505C7-8F4E-446E-8BC4-6BB92DCD1F1A}">
      <dgm:prSet phldrT="[Texto]"/>
      <dgm:spPr/>
      <dgm:t>
        <a:bodyPr/>
        <a:lstStyle/>
        <a:p>
          <a:r>
            <a:rPr lang="es-CO" dirty="0" smtClean="0"/>
            <a:t>Software </a:t>
          </a:r>
          <a:r>
            <a:rPr lang="es-CO" dirty="0" err="1" smtClean="0"/>
            <a:t>Eben</a:t>
          </a:r>
          <a:r>
            <a:rPr lang="es-CO" dirty="0" smtClean="0"/>
            <a:t>-Siga</a:t>
          </a:r>
          <a:endParaRPr lang="es-CO" dirty="0"/>
        </a:p>
      </dgm:t>
    </dgm:pt>
    <dgm:pt modelId="{E362B7FF-9AF7-4264-9CD1-4224EFF801DF}" type="parTrans" cxnId="{7A8F15AF-02E5-4EC4-95B2-400B2C3B6963}">
      <dgm:prSet/>
      <dgm:spPr/>
      <dgm:t>
        <a:bodyPr/>
        <a:lstStyle/>
        <a:p>
          <a:endParaRPr lang="es-ES"/>
        </a:p>
      </dgm:t>
    </dgm:pt>
    <dgm:pt modelId="{12A1D5FA-1F28-44A1-9BDA-4EB2FF757E5F}" type="sibTrans" cxnId="{7A8F15AF-02E5-4EC4-95B2-400B2C3B6963}">
      <dgm:prSet/>
      <dgm:spPr/>
      <dgm:t>
        <a:bodyPr/>
        <a:lstStyle/>
        <a:p>
          <a:endParaRPr lang="es-ES"/>
        </a:p>
      </dgm:t>
    </dgm:pt>
    <dgm:pt modelId="{5FCA02F0-AA6E-48C1-82BD-1AB87E685768}">
      <dgm:prSet/>
      <dgm:spPr/>
      <dgm:t>
        <a:bodyPr/>
        <a:lstStyle/>
        <a:p>
          <a:r>
            <a:rPr lang="es-CO" dirty="0" smtClean="0"/>
            <a:t>Formación</a:t>
          </a:r>
          <a:endParaRPr lang="es-CO" dirty="0"/>
        </a:p>
      </dgm:t>
    </dgm:pt>
    <dgm:pt modelId="{EF8BDE93-C927-4385-AFAD-A063C7E7C584}" type="parTrans" cxnId="{6ECCDF86-E00D-4252-93B9-3B36F4496D0C}">
      <dgm:prSet/>
      <dgm:spPr/>
      <dgm:t>
        <a:bodyPr/>
        <a:lstStyle/>
        <a:p>
          <a:endParaRPr lang="es-ES"/>
        </a:p>
      </dgm:t>
    </dgm:pt>
    <dgm:pt modelId="{CE611587-DC3F-46B5-8AFF-2D73571FC611}" type="sibTrans" cxnId="{6ECCDF86-E00D-4252-93B9-3B36F4496D0C}">
      <dgm:prSet/>
      <dgm:spPr/>
      <dgm:t>
        <a:bodyPr/>
        <a:lstStyle/>
        <a:p>
          <a:endParaRPr lang="es-ES"/>
        </a:p>
      </dgm:t>
    </dgm:pt>
    <dgm:pt modelId="{29F6F836-BEE0-4EA6-8D25-ADA5E1B0BF8A}">
      <dgm:prSet/>
      <dgm:spPr/>
      <dgm:t>
        <a:bodyPr/>
        <a:lstStyle/>
        <a:p>
          <a:r>
            <a:rPr lang="es-CO" dirty="0" smtClean="0"/>
            <a:t>Elaboración de guías, documentos y manuales</a:t>
          </a:r>
          <a:endParaRPr lang="es-CO" dirty="0"/>
        </a:p>
      </dgm:t>
    </dgm:pt>
    <dgm:pt modelId="{929001EE-71A8-4D09-BCB6-AD4499D9E67D}" type="parTrans" cxnId="{874203EF-ADBB-4136-B7FD-7BF7218D33D7}">
      <dgm:prSet/>
      <dgm:spPr/>
      <dgm:t>
        <a:bodyPr/>
        <a:lstStyle/>
        <a:p>
          <a:endParaRPr lang="es-ES"/>
        </a:p>
      </dgm:t>
    </dgm:pt>
    <dgm:pt modelId="{6C033726-4511-4BAE-8DED-18F0CD3ACC45}" type="sibTrans" cxnId="{874203EF-ADBB-4136-B7FD-7BF7218D33D7}">
      <dgm:prSet/>
      <dgm:spPr/>
      <dgm:t>
        <a:bodyPr/>
        <a:lstStyle/>
        <a:p>
          <a:endParaRPr lang="es-ES"/>
        </a:p>
      </dgm:t>
    </dgm:pt>
    <dgm:pt modelId="{3327E043-11D1-414B-B6AC-45E712D0AF3C}">
      <dgm:prSet/>
      <dgm:spPr/>
      <dgm:t>
        <a:bodyPr/>
        <a:lstStyle/>
        <a:p>
          <a:r>
            <a:rPr lang="es-CO" smtClean="0"/>
            <a:t>Integrador </a:t>
          </a:r>
          <a:r>
            <a:rPr lang="es-CO" dirty="0" smtClean="0"/>
            <a:t>de servicios</a:t>
          </a:r>
          <a:endParaRPr lang="es-CO" dirty="0"/>
        </a:p>
      </dgm:t>
    </dgm:pt>
    <dgm:pt modelId="{1CF11D2E-C680-4F78-911B-5AC9C2B8B193}" type="parTrans" cxnId="{041FB5DC-C01E-4830-897F-1C032CA5E877}">
      <dgm:prSet/>
      <dgm:spPr/>
      <dgm:t>
        <a:bodyPr/>
        <a:lstStyle/>
        <a:p>
          <a:endParaRPr lang="es-ES"/>
        </a:p>
      </dgm:t>
    </dgm:pt>
    <dgm:pt modelId="{AE71842E-C8CD-42C2-9A12-45C0234C74A4}" type="sibTrans" cxnId="{041FB5DC-C01E-4830-897F-1C032CA5E877}">
      <dgm:prSet/>
      <dgm:spPr/>
      <dgm:t>
        <a:bodyPr/>
        <a:lstStyle/>
        <a:p>
          <a:endParaRPr lang="es-ES"/>
        </a:p>
      </dgm:t>
    </dgm:pt>
    <dgm:pt modelId="{7DE0E6D1-5A9C-49A4-B986-7FD82ECE7F31}" type="pres">
      <dgm:prSet presAssocID="{9B6F5064-70DF-4092-9FFF-CBE348635099}" presName="linear" presStyleCnt="0">
        <dgm:presLayoutVars>
          <dgm:animLvl val="lvl"/>
          <dgm:resizeHandles val="exact"/>
        </dgm:presLayoutVars>
      </dgm:prSet>
      <dgm:spPr/>
      <dgm:t>
        <a:bodyPr/>
        <a:lstStyle/>
        <a:p>
          <a:endParaRPr lang="es-CO"/>
        </a:p>
      </dgm:t>
    </dgm:pt>
    <dgm:pt modelId="{FFDB1EF1-E7F1-46AC-A119-029BE0645905}" type="pres">
      <dgm:prSet presAssocID="{BC5E0786-A05D-4131-A27E-7E23773D94F2}" presName="parentText" presStyleLbl="node1" presStyleIdx="0" presStyleCnt="3">
        <dgm:presLayoutVars>
          <dgm:chMax val="0"/>
          <dgm:bulletEnabled val="1"/>
        </dgm:presLayoutVars>
      </dgm:prSet>
      <dgm:spPr/>
      <dgm:t>
        <a:bodyPr/>
        <a:lstStyle/>
        <a:p>
          <a:endParaRPr lang="es-CO"/>
        </a:p>
      </dgm:t>
    </dgm:pt>
    <dgm:pt modelId="{6C19578E-2DBF-4865-9DB5-8A847FA75471}" type="pres">
      <dgm:prSet presAssocID="{BC5E0786-A05D-4131-A27E-7E23773D94F2}" presName="childText" presStyleLbl="revTx" presStyleIdx="0" presStyleCnt="3">
        <dgm:presLayoutVars>
          <dgm:bulletEnabled val="1"/>
        </dgm:presLayoutVars>
      </dgm:prSet>
      <dgm:spPr/>
      <dgm:t>
        <a:bodyPr/>
        <a:lstStyle/>
        <a:p>
          <a:endParaRPr lang="es-CO"/>
        </a:p>
      </dgm:t>
    </dgm:pt>
    <dgm:pt modelId="{057E6397-9296-414C-A036-FD3224B8953D}" type="pres">
      <dgm:prSet presAssocID="{07A475B8-2A02-4103-A6D9-B1A63955FCB6}" presName="parentText" presStyleLbl="node1" presStyleIdx="1" presStyleCnt="3">
        <dgm:presLayoutVars>
          <dgm:chMax val="0"/>
          <dgm:bulletEnabled val="1"/>
        </dgm:presLayoutVars>
      </dgm:prSet>
      <dgm:spPr/>
      <dgm:t>
        <a:bodyPr/>
        <a:lstStyle/>
        <a:p>
          <a:endParaRPr lang="es-ES"/>
        </a:p>
      </dgm:t>
    </dgm:pt>
    <dgm:pt modelId="{D0FECCF0-B466-4E94-8DA8-E130DDF085DE}" type="pres">
      <dgm:prSet presAssocID="{07A475B8-2A02-4103-A6D9-B1A63955FCB6}" presName="childText" presStyleLbl="revTx" presStyleIdx="1" presStyleCnt="3">
        <dgm:presLayoutVars>
          <dgm:bulletEnabled val="1"/>
        </dgm:presLayoutVars>
      </dgm:prSet>
      <dgm:spPr/>
      <dgm:t>
        <a:bodyPr/>
        <a:lstStyle/>
        <a:p>
          <a:endParaRPr lang="es-ES"/>
        </a:p>
      </dgm:t>
    </dgm:pt>
    <dgm:pt modelId="{9B288F5C-EA5A-4D8C-94D1-55B1DD6B085A}" type="pres">
      <dgm:prSet presAssocID="{58538278-A482-4370-940E-9FFCA769E636}" presName="parentText" presStyleLbl="node1" presStyleIdx="2" presStyleCnt="3">
        <dgm:presLayoutVars>
          <dgm:chMax val="0"/>
          <dgm:bulletEnabled val="1"/>
        </dgm:presLayoutVars>
      </dgm:prSet>
      <dgm:spPr/>
      <dgm:t>
        <a:bodyPr/>
        <a:lstStyle/>
        <a:p>
          <a:endParaRPr lang="es-ES"/>
        </a:p>
      </dgm:t>
    </dgm:pt>
    <dgm:pt modelId="{B04FD97F-694A-49DF-B301-FD0B7D152848}" type="pres">
      <dgm:prSet presAssocID="{58538278-A482-4370-940E-9FFCA769E636}" presName="childText" presStyleLbl="revTx" presStyleIdx="2" presStyleCnt="3">
        <dgm:presLayoutVars>
          <dgm:bulletEnabled val="1"/>
        </dgm:presLayoutVars>
      </dgm:prSet>
      <dgm:spPr/>
      <dgm:t>
        <a:bodyPr/>
        <a:lstStyle/>
        <a:p>
          <a:endParaRPr lang="es-ES"/>
        </a:p>
      </dgm:t>
    </dgm:pt>
  </dgm:ptLst>
  <dgm:cxnLst>
    <dgm:cxn modelId="{F904858B-C33F-459C-9A58-709D5D05E834}" srcId="{07A475B8-2A02-4103-A6D9-B1A63955FCB6}" destId="{91BB37C6-CAB2-47FF-B4D7-37319065BBBC}" srcOrd="0" destOrd="0" parTransId="{1E101005-E71F-420F-996D-AB35F7E9F07F}" sibTransId="{FE6F07DF-F916-4C52-9111-9C19F45AEF98}"/>
    <dgm:cxn modelId="{103DCACE-DBEE-4A6F-9A09-6EBCE19F35D4}" type="presOf" srcId="{58538278-A482-4370-940E-9FFCA769E636}" destId="{9B288F5C-EA5A-4D8C-94D1-55B1DD6B085A}" srcOrd="0" destOrd="0" presId="urn:microsoft.com/office/officeart/2005/8/layout/vList2"/>
    <dgm:cxn modelId="{3AD332F0-F5F9-4C74-9102-D25D9ADC641F}" type="presOf" srcId="{BC5E0786-A05D-4131-A27E-7E23773D94F2}" destId="{FFDB1EF1-E7F1-46AC-A119-029BE0645905}" srcOrd="0" destOrd="0" presId="urn:microsoft.com/office/officeart/2005/8/layout/vList2"/>
    <dgm:cxn modelId="{0E548A90-B8A1-443F-9AD9-4D2978DB3014}" type="presOf" srcId="{07A475B8-2A02-4103-A6D9-B1A63955FCB6}" destId="{057E6397-9296-414C-A036-FD3224B8953D}" srcOrd="0" destOrd="0" presId="urn:microsoft.com/office/officeart/2005/8/layout/vList2"/>
    <dgm:cxn modelId="{8ADF21C8-651A-40EF-A704-024EBF01798B}" type="presOf" srcId="{29F6F836-BEE0-4EA6-8D25-ADA5E1B0BF8A}" destId="{B04FD97F-694A-49DF-B301-FD0B7D152848}" srcOrd="0" destOrd="2" presId="urn:microsoft.com/office/officeart/2005/8/layout/vList2"/>
    <dgm:cxn modelId="{BADEED33-2A4E-4A92-B50E-1CEA34B3B7DF}" srcId="{9B6F5064-70DF-4092-9FFF-CBE348635099}" destId="{58538278-A482-4370-940E-9FFCA769E636}" srcOrd="2" destOrd="0" parTransId="{5A25914D-70AB-4B79-B28D-C39232BAA9B1}" sibTransId="{824BE034-6BBC-430A-A2A5-051AF2D556DD}"/>
    <dgm:cxn modelId="{1D7DC129-4E58-4666-B2C3-D442CED751A6}" srcId="{9B6F5064-70DF-4092-9FFF-CBE348635099}" destId="{07A475B8-2A02-4103-A6D9-B1A63955FCB6}" srcOrd="1" destOrd="0" parTransId="{95D68E2A-1D96-4D21-B628-B89CA2402161}" sibTransId="{7A424016-0105-48CD-BAA1-4321930AB1E0}"/>
    <dgm:cxn modelId="{0AE5A66C-43A9-4F0A-9C2D-667B8E1CD40E}" srcId="{BC5E0786-A05D-4131-A27E-7E23773D94F2}" destId="{81511BC9-0565-485F-BF05-ACA51B4603C5}" srcOrd="2" destOrd="0" parTransId="{7DC5D4DB-DC07-45E7-879D-40A124A034E8}" sibTransId="{7C22708A-C3E6-4081-81E5-032CCE450D92}"/>
    <dgm:cxn modelId="{6ECCDF86-E00D-4252-93B9-3B36F4496D0C}" srcId="{58538278-A482-4370-940E-9FFCA769E636}" destId="{5FCA02F0-AA6E-48C1-82BD-1AB87E685768}" srcOrd="1" destOrd="0" parTransId="{EF8BDE93-C927-4385-AFAD-A063C7E7C584}" sibTransId="{CE611587-DC3F-46B5-8AFF-2D73571FC611}"/>
    <dgm:cxn modelId="{C8655B3B-76F2-408F-A3F8-19191ADFE5BA}" type="presOf" srcId="{81511BC9-0565-485F-BF05-ACA51B4603C5}" destId="{6C19578E-2DBF-4865-9DB5-8A847FA75471}" srcOrd="0" destOrd="2" presId="urn:microsoft.com/office/officeart/2005/8/layout/vList2"/>
    <dgm:cxn modelId="{874203EF-ADBB-4136-B7FD-7BF7218D33D7}" srcId="{58538278-A482-4370-940E-9FFCA769E636}" destId="{29F6F836-BEE0-4EA6-8D25-ADA5E1B0BF8A}" srcOrd="2" destOrd="0" parTransId="{929001EE-71A8-4D09-BCB6-AD4499D9E67D}" sibTransId="{6C033726-4511-4BAE-8DED-18F0CD3ACC45}"/>
    <dgm:cxn modelId="{1F9E00EE-74E6-45A8-BEBB-3D752C9CA4E6}" srcId="{58538278-A482-4370-940E-9FFCA769E636}" destId="{42014460-98BA-4345-BB69-354490550957}" srcOrd="0" destOrd="0" parTransId="{C2B64B37-4B37-42AD-9A3C-3CDAF27409BA}" sibTransId="{B66AD1E5-FD0C-4D0C-BC21-B95E91AE5134}"/>
    <dgm:cxn modelId="{1326DFFD-34B7-4059-AC62-3F408CA6D6BA}" type="presOf" srcId="{8CE505C7-8F4E-446E-8BC4-6BB92DCD1F1A}" destId="{6C19578E-2DBF-4865-9DB5-8A847FA75471}" srcOrd="0" destOrd="1" presId="urn:microsoft.com/office/officeart/2005/8/layout/vList2"/>
    <dgm:cxn modelId="{4D1B44C7-D12D-419E-8749-29D1A537930D}" type="presOf" srcId="{9B6F5064-70DF-4092-9FFF-CBE348635099}" destId="{7DE0E6D1-5A9C-49A4-B986-7FD82ECE7F31}" srcOrd="0" destOrd="0" presId="urn:microsoft.com/office/officeart/2005/8/layout/vList2"/>
    <dgm:cxn modelId="{C82F3806-FE4F-45E4-A2EB-1AB53FFBE579}" type="presOf" srcId="{91BB37C6-CAB2-47FF-B4D7-37319065BBBC}" destId="{D0FECCF0-B466-4E94-8DA8-E130DDF085DE}" srcOrd="0" destOrd="0" presId="urn:microsoft.com/office/officeart/2005/8/layout/vList2"/>
    <dgm:cxn modelId="{7A8F15AF-02E5-4EC4-95B2-400B2C3B6963}" srcId="{BC5E0786-A05D-4131-A27E-7E23773D94F2}" destId="{8CE505C7-8F4E-446E-8BC4-6BB92DCD1F1A}" srcOrd="1" destOrd="0" parTransId="{E362B7FF-9AF7-4264-9CD1-4224EFF801DF}" sibTransId="{12A1D5FA-1F28-44A1-9BDA-4EB2FF757E5F}"/>
    <dgm:cxn modelId="{7272E47D-590C-4EC9-A884-01ACF287EC94}" srcId="{BC5E0786-A05D-4131-A27E-7E23773D94F2}" destId="{002470B5-0EF5-4BB4-9BEF-7F20C0167E36}" srcOrd="0" destOrd="0" parTransId="{7622E107-BE97-4C9D-B76D-293879B13200}" sibTransId="{DE573272-672E-4BF8-A910-349D6D50D3E8}"/>
    <dgm:cxn modelId="{45E03637-511B-4941-A078-BC4EB20C6D82}" type="presOf" srcId="{5FCA02F0-AA6E-48C1-82BD-1AB87E685768}" destId="{B04FD97F-694A-49DF-B301-FD0B7D152848}" srcOrd="0" destOrd="1" presId="urn:microsoft.com/office/officeart/2005/8/layout/vList2"/>
    <dgm:cxn modelId="{7F0B1B47-4958-4389-AD16-FDEAA1475E88}" type="presOf" srcId="{3327E043-11D1-414B-B6AC-45E712D0AF3C}" destId="{B04FD97F-694A-49DF-B301-FD0B7D152848}" srcOrd="0" destOrd="3" presId="urn:microsoft.com/office/officeart/2005/8/layout/vList2"/>
    <dgm:cxn modelId="{041FB5DC-C01E-4830-897F-1C032CA5E877}" srcId="{58538278-A482-4370-940E-9FFCA769E636}" destId="{3327E043-11D1-414B-B6AC-45E712D0AF3C}" srcOrd="3" destOrd="0" parTransId="{1CF11D2E-C680-4F78-911B-5AC9C2B8B193}" sibTransId="{AE71842E-C8CD-42C2-9A12-45C0234C74A4}"/>
    <dgm:cxn modelId="{0C9CC4F7-4BFC-4A4B-9FCC-4517A7DB052E}" type="presOf" srcId="{42014460-98BA-4345-BB69-354490550957}" destId="{B04FD97F-694A-49DF-B301-FD0B7D152848}" srcOrd="0" destOrd="0" presId="urn:microsoft.com/office/officeart/2005/8/layout/vList2"/>
    <dgm:cxn modelId="{0506D054-C5AA-45DC-BFC2-12CFEF8AF25A}" srcId="{9B6F5064-70DF-4092-9FFF-CBE348635099}" destId="{BC5E0786-A05D-4131-A27E-7E23773D94F2}" srcOrd="0" destOrd="0" parTransId="{11F509F2-8656-4FD3-8DE5-D491815CA7A4}" sibTransId="{E49DF1A7-A4D4-4970-831A-E464538CE61F}"/>
    <dgm:cxn modelId="{FF722BA2-B57D-41A6-B8B5-37442E4FF808}" type="presOf" srcId="{002470B5-0EF5-4BB4-9BEF-7F20C0167E36}" destId="{6C19578E-2DBF-4865-9DB5-8A847FA75471}" srcOrd="0" destOrd="0" presId="urn:microsoft.com/office/officeart/2005/8/layout/vList2"/>
    <dgm:cxn modelId="{2B31732C-CF04-4A12-98F8-0A474802F3F1}" type="presParOf" srcId="{7DE0E6D1-5A9C-49A4-B986-7FD82ECE7F31}" destId="{FFDB1EF1-E7F1-46AC-A119-029BE0645905}" srcOrd="0" destOrd="0" presId="urn:microsoft.com/office/officeart/2005/8/layout/vList2"/>
    <dgm:cxn modelId="{7B460F4A-D31B-4AE6-8196-69621D489FA1}" type="presParOf" srcId="{7DE0E6D1-5A9C-49A4-B986-7FD82ECE7F31}" destId="{6C19578E-2DBF-4865-9DB5-8A847FA75471}" srcOrd="1" destOrd="0" presId="urn:microsoft.com/office/officeart/2005/8/layout/vList2"/>
    <dgm:cxn modelId="{C63DD16C-4D4A-400A-99EC-640FC3E8414A}" type="presParOf" srcId="{7DE0E6D1-5A9C-49A4-B986-7FD82ECE7F31}" destId="{057E6397-9296-414C-A036-FD3224B8953D}" srcOrd="2" destOrd="0" presId="urn:microsoft.com/office/officeart/2005/8/layout/vList2"/>
    <dgm:cxn modelId="{4664FC1A-8B71-47DE-A3B1-2458BB6AF32D}" type="presParOf" srcId="{7DE0E6D1-5A9C-49A4-B986-7FD82ECE7F31}" destId="{D0FECCF0-B466-4E94-8DA8-E130DDF085DE}" srcOrd="3" destOrd="0" presId="urn:microsoft.com/office/officeart/2005/8/layout/vList2"/>
    <dgm:cxn modelId="{4BBBA984-63C6-4B94-9DBF-C6E6C0FF9EA6}" type="presParOf" srcId="{7DE0E6D1-5A9C-49A4-B986-7FD82ECE7F31}" destId="{9B288F5C-EA5A-4D8C-94D1-55B1DD6B085A}" srcOrd="4" destOrd="0" presId="urn:microsoft.com/office/officeart/2005/8/layout/vList2"/>
    <dgm:cxn modelId="{F0BFCFE0-F2DD-41FD-9E0F-DF7D181DDAD3}" type="presParOf" srcId="{7DE0E6D1-5A9C-49A4-B986-7FD82ECE7F31}" destId="{B04FD97F-694A-49DF-B301-FD0B7D152848}"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F5064-70DF-4092-9FFF-CBE3486350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BC5E0786-A05D-4131-A27E-7E23773D94F2}">
      <dgm:prSet phldrT="[Texto]"/>
      <dgm:spPr/>
      <dgm:t>
        <a:bodyPr/>
        <a:lstStyle/>
        <a:p>
          <a:r>
            <a:rPr lang="es-CO" dirty="0" smtClean="0"/>
            <a:t>Número celular</a:t>
          </a:r>
          <a:endParaRPr lang="es-CO" dirty="0"/>
        </a:p>
      </dgm:t>
    </dgm:pt>
    <dgm:pt modelId="{11F509F2-8656-4FD3-8DE5-D491815CA7A4}" type="parTrans" cxnId="{0506D054-C5AA-45DC-BFC2-12CFEF8AF25A}">
      <dgm:prSet/>
      <dgm:spPr/>
      <dgm:t>
        <a:bodyPr/>
        <a:lstStyle/>
        <a:p>
          <a:endParaRPr lang="es-CO"/>
        </a:p>
      </dgm:t>
    </dgm:pt>
    <dgm:pt modelId="{E49DF1A7-A4D4-4970-831A-E464538CE61F}" type="sibTrans" cxnId="{0506D054-C5AA-45DC-BFC2-12CFEF8AF25A}">
      <dgm:prSet/>
      <dgm:spPr/>
      <dgm:t>
        <a:bodyPr/>
        <a:lstStyle/>
        <a:p>
          <a:endParaRPr lang="es-CO"/>
        </a:p>
      </dgm:t>
    </dgm:pt>
    <dgm:pt modelId="{3C8F3FF2-5FDD-4E21-91FC-37A9BBF07833}">
      <dgm:prSet phldrT="[Texto]"/>
      <dgm:spPr/>
      <dgm:t>
        <a:bodyPr/>
        <a:lstStyle/>
        <a:p>
          <a:r>
            <a:rPr lang="es-CO" dirty="0" smtClean="0"/>
            <a:t>E-mail corporativo</a:t>
          </a:r>
          <a:endParaRPr lang="es-CO" dirty="0"/>
        </a:p>
      </dgm:t>
    </dgm:pt>
    <dgm:pt modelId="{692F4927-A4E3-4E0B-ABA3-880C388DF4A9}" type="parTrans" cxnId="{43ABCBA9-93C8-4536-99DB-A6BCECA8A0A8}">
      <dgm:prSet/>
      <dgm:spPr/>
      <dgm:t>
        <a:bodyPr/>
        <a:lstStyle/>
        <a:p>
          <a:endParaRPr lang="es-CO"/>
        </a:p>
      </dgm:t>
    </dgm:pt>
    <dgm:pt modelId="{58C3FD05-B120-47D2-A52F-2D5422A4CDA2}" type="sibTrans" cxnId="{43ABCBA9-93C8-4536-99DB-A6BCECA8A0A8}">
      <dgm:prSet/>
      <dgm:spPr/>
      <dgm:t>
        <a:bodyPr/>
        <a:lstStyle/>
        <a:p>
          <a:endParaRPr lang="es-CO"/>
        </a:p>
      </dgm:t>
    </dgm:pt>
    <dgm:pt modelId="{3750F544-E2BA-4DD1-8E00-6E18807633A1}">
      <dgm:prSet phldrT="[Texto]"/>
      <dgm:spPr/>
      <dgm:t>
        <a:bodyPr/>
        <a:lstStyle/>
        <a:p>
          <a:r>
            <a:rPr lang="es-ES" dirty="0" smtClean="0"/>
            <a:t> info@atcalsas.com</a:t>
          </a:r>
          <a:endParaRPr lang="es-CO" dirty="0"/>
        </a:p>
      </dgm:t>
    </dgm:pt>
    <dgm:pt modelId="{E3326B33-092E-4505-8BD3-C9E430AB5E9F}" type="parTrans" cxnId="{888C09C8-E528-4107-99C4-8F19FE98953D}">
      <dgm:prSet/>
      <dgm:spPr/>
      <dgm:t>
        <a:bodyPr/>
        <a:lstStyle/>
        <a:p>
          <a:endParaRPr lang="es-CO"/>
        </a:p>
      </dgm:t>
    </dgm:pt>
    <dgm:pt modelId="{2B8256B1-5599-446A-B186-5F8A60DEAE36}" type="sibTrans" cxnId="{888C09C8-E528-4107-99C4-8F19FE98953D}">
      <dgm:prSet/>
      <dgm:spPr/>
      <dgm:t>
        <a:bodyPr/>
        <a:lstStyle/>
        <a:p>
          <a:endParaRPr lang="es-CO"/>
        </a:p>
      </dgm:t>
    </dgm:pt>
    <dgm:pt modelId="{00449201-CE9C-48FA-B82A-E7FF7BAA061C}">
      <dgm:prSet phldrT="[Texto]"/>
      <dgm:spPr/>
      <dgm:t>
        <a:bodyPr/>
        <a:lstStyle/>
        <a:p>
          <a:r>
            <a:rPr lang="es-CO" dirty="0" smtClean="0"/>
            <a:t>Página web</a:t>
          </a:r>
          <a:endParaRPr lang="es-CO" dirty="0"/>
        </a:p>
      </dgm:t>
    </dgm:pt>
    <dgm:pt modelId="{091A40F1-4728-4AC0-8FE9-4361278C06DE}" type="parTrans" cxnId="{270F27C4-76FE-4024-9068-F8DE3D4EA1F0}">
      <dgm:prSet/>
      <dgm:spPr/>
      <dgm:t>
        <a:bodyPr/>
        <a:lstStyle/>
        <a:p>
          <a:endParaRPr lang="es-CO"/>
        </a:p>
      </dgm:t>
    </dgm:pt>
    <dgm:pt modelId="{689E9657-9FEC-4C70-8832-FA996183B73A}" type="sibTrans" cxnId="{270F27C4-76FE-4024-9068-F8DE3D4EA1F0}">
      <dgm:prSet/>
      <dgm:spPr/>
      <dgm:t>
        <a:bodyPr/>
        <a:lstStyle/>
        <a:p>
          <a:endParaRPr lang="es-CO"/>
        </a:p>
      </dgm:t>
    </dgm:pt>
    <dgm:pt modelId="{A453169F-9171-4055-9A10-77C77C978A52}">
      <dgm:prSet phldrT="[Texto]"/>
      <dgm:spPr/>
      <dgm:t>
        <a:bodyPr/>
        <a:lstStyle/>
        <a:p>
          <a:r>
            <a:rPr lang="es-ES" dirty="0" smtClean="0"/>
            <a:t> www.atcalsas.com</a:t>
          </a:r>
          <a:endParaRPr lang="es-CO" dirty="0"/>
        </a:p>
      </dgm:t>
    </dgm:pt>
    <dgm:pt modelId="{E2AD0C52-FABE-49CA-B782-5F0DBC4538BA}" type="parTrans" cxnId="{1DF4A19E-BF66-49CC-A118-2B5803E9876A}">
      <dgm:prSet/>
      <dgm:spPr/>
      <dgm:t>
        <a:bodyPr/>
        <a:lstStyle/>
        <a:p>
          <a:endParaRPr lang="es-CO"/>
        </a:p>
      </dgm:t>
    </dgm:pt>
    <dgm:pt modelId="{4BB1BDD9-8890-4C5A-927F-1852A695D9DD}" type="sibTrans" cxnId="{1DF4A19E-BF66-49CC-A118-2B5803E9876A}">
      <dgm:prSet/>
      <dgm:spPr/>
      <dgm:t>
        <a:bodyPr/>
        <a:lstStyle/>
        <a:p>
          <a:endParaRPr lang="es-CO"/>
        </a:p>
      </dgm:t>
    </dgm:pt>
    <dgm:pt modelId="{360819C5-B08C-4811-B177-66EF692D5340}">
      <dgm:prSet phldrT="[Texto]"/>
      <dgm:spPr/>
      <dgm:t>
        <a:bodyPr/>
        <a:lstStyle/>
        <a:p>
          <a:r>
            <a:rPr lang="es-ES" dirty="0" smtClean="0"/>
            <a:t> 3124082244</a:t>
          </a:r>
          <a:endParaRPr lang="es-CO" dirty="0"/>
        </a:p>
      </dgm:t>
    </dgm:pt>
    <dgm:pt modelId="{5C0BE410-75E2-4A68-8466-12EA5049F58B}" type="parTrans" cxnId="{253BADCB-D965-40F5-A892-AD0916BA575F}">
      <dgm:prSet/>
      <dgm:spPr/>
      <dgm:t>
        <a:bodyPr/>
        <a:lstStyle/>
        <a:p>
          <a:endParaRPr lang="es-ES"/>
        </a:p>
      </dgm:t>
    </dgm:pt>
    <dgm:pt modelId="{914DCC83-671E-4262-B82C-C7B79B3AD207}" type="sibTrans" cxnId="{253BADCB-D965-40F5-A892-AD0916BA575F}">
      <dgm:prSet/>
      <dgm:spPr/>
      <dgm:t>
        <a:bodyPr/>
        <a:lstStyle/>
        <a:p>
          <a:endParaRPr lang="es-ES"/>
        </a:p>
      </dgm:t>
    </dgm:pt>
    <dgm:pt modelId="{51977F18-299C-4009-BD29-1839F06BED87}">
      <dgm:prSet phldrT="[Texto]"/>
      <dgm:spPr/>
      <dgm:t>
        <a:bodyPr/>
        <a:lstStyle/>
        <a:p>
          <a:r>
            <a:rPr lang="es-ES" dirty="0" smtClean="0"/>
            <a:t>8023188</a:t>
          </a:r>
          <a:endParaRPr lang="es-CO" dirty="0"/>
        </a:p>
      </dgm:t>
    </dgm:pt>
    <dgm:pt modelId="{D40391CF-B83E-4F7B-9A71-C72E54612D9B}" type="parTrans" cxnId="{03711D8E-B3C6-4BC5-B985-B2284AD00764}">
      <dgm:prSet/>
      <dgm:spPr/>
      <dgm:t>
        <a:bodyPr/>
        <a:lstStyle/>
        <a:p>
          <a:endParaRPr lang="es-ES"/>
        </a:p>
      </dgm:t>
    </dgm:pt>
    <dgm:pt modelId="{0D326AA3-5E23-4CEA-8BBB-905ED09599FD}" type="sibTrans" cxnId="{03711D8E-B3C6-4BC5-B985-B2284AD00764}">
      <dgm:prSet/>
      <dgm:spPr/>
      <dgm:t>
        <a:bodyPr/>
        <a:lstStyle/>
        <a:p>
          <a:endParaRPr lang="es-ES"/>
        </a:p>
      </dgm:t>
    </dgm:pt>
    <dgm:pt modelId="{BE9F2DD8-5EF0-45FC-95E8-E23E165DCA76}">
      <dgm:prSet phldrT="[Texto]"/>
      <dgm:spPr/>
      <dgm:t>
        <a:bodyPr/>
        <a:lstStyle/>
        <a:p>
          <a:r>
            <a:rPr lang="es-CO" b="0" dirty="0" smtClean="0"/>
            <a:t>Números teléfonos fijos</a:t>
          </a:r>
          <a:endParaRPr lang="es-CO" dirty="0"/>
        </a:p>
      </dgm:t>
    </dgm:pt>
    <dgm:pt modelId="{3647C193-D00E-491D-A063-1B342EC328BE}" type="parTrans" cxnId="{15A8604C-D374-4F1C-9216-176F1CACE117}">
      <dgm:prSet/>
      <dgm:spPr/>
      <dgm:t>
        <a:bodyPr/>
        <a:lstStyle/>
        <a:p>
          <a:endParaRPr lang="es-ES"/>
        </a:p>
      </dgm:t>
    </dgm:pt>
    <dgm:pt modelId="{02D716C8-5C9E-44C9-8B21-1B7C33AFB82A}" type="sibTrans" cxnId="{15A8604C-D374-4F1C-9216-176F1CACE117}">
      <dgm:prSet/>
      <dgm:spPr/>
      <dgm:t>
        <a:bodyPr/>
        <a:lstStyle/>
        <a:p>
          <a:endParaRPr lang="es-ES"/>
        </a:p>
      </dgm:t>
    </dgm:pt>
    <dgm:pt modelId="{7DE0E6D1-5A9C-49A4-B986-7FD82ECE7F31}" type="pres">
      <dgm:prSet presAssocID="{9B6F5064-70DF-4092-9FFF-CBE348635099}" presName="linear" presStyleCnt="0">
        <dgm:presLayoutVars>
          <dgm:animLvl val="lvl"/>
          <dgm:resizeHandles val="exact"/>
        </dgm:presLayoutVars>
      </dgm:prSet>
      <dgm:spPr/>
      <dgm:t>
        <a:bodyPr/>
        <a:lstStyle/>
        <a:p>
          <a:endParaRPr lang="es-CO"/>
        </a:p>
      </dgm:t>
    </dgm:pt>
    <dgm:pt modelId="{FDBD8035-060A-44D9-BC06-F3DAFAE2C895}" type="pres">
      <dgm:prSet presAssocID="{BE9F2DD8-5EF0-45FC-95E8-E23E165DCA76}" presName="parentText" presStyleLbl="node1" presStyleIdx="0" presStyleCnt="4">
        <dgm:presLayoutVars>
          <dgm:chMax val="0"/>
          <dgm:bulletEnabled val="1"/>
        </dgm:presLayoutVars>
      </dgm:prSet>
      <dgm:spPr/>
      <dgm:t>
        <a:bodyPr/>
        <a:lstStyle/>
        <a:p>
          <a:endParaRPr lang="es-ES"/>
        </a:p>
      </dgm:t>
    </dgm:pt>
    <dgm:pt modelId="{94204D34-8E89-4C17-9808-C26F36C3FAFD}" type="pres">
      <dgm:prSet presAssocID="{BE9F2DD8-5EF0-45FC-95E8-E23E165DCA76}" presName="childText" presStyleLbl="revTx" presStyleIdx="0" presStyleCnt="4">
        <dgm:presLayoutVars>
          <dgm:bulletEnabled val="1"/>
        </dgm:presLayoutVars>
      </dgm:prSet>
      <dgm:spPr/>
      <dgm:t>
        <a:bodyPr/>
        <a:lstStyle/>
        <a:p>
          <a:endParaRPr lang="es-ES"/>
        </a:p>
      </dgm:t>
    </dgm:pt>
    <dgm:pt modelId="{FFDB1EF1-E7F1-46AC-A119-029BE0645905}" type="pres">
      <dgm:prSet presAssocID="{BC5E0786-A05D-4131-A27E-7E23773D94F2}" presName="parentText" presStyleLbl="node1" presStyleIdx="1" presStyleCnt="4">
        <dgm:presLayoutVars>
          <dgm:chMax val="0"/>
          <dgm:bulletEnabled val="1"/>
        </dgm:presLayoutVars>
      </dgm:prSet>
      <dgm:spPr/>
      <dgm:t>
        <a:bodyPr/>
        <a:lstStyle/>
        <a:p>
          <a:endParaRPr lang="es-CO"/>
        </a:p>
      </dgm:t>
    </dgm:pt>
    <dgm:pt modelId="{6C19578E-2DBF-4865-9DB5-8A847FA75471}" type="pres">
      <dgm:prSet presAssocID="{BC5E0786-A05D-4131-A27E-7E23773D94F2}" presName="childText" presStyleLbl="revTx" presStyleIdx="1" presStyleCnt="4">
        <dgm:presLayoutVars>
          <dgm:bulletEnabled val="1"/>
        </dgm:presLayoutVars>
      </dgm:prSet>
      <dgm:spPr/>
      <dgm:t>
        <a:bodyPr/>
        <a:lstStyle/>
        <a:p>
          <a:endParaRPr lang="es-CO"/>
        </a:p>
      </dgm:t>
    </dgm:pt>
    <dgm:pt modelId="{AA3A8179-D17F-4EF0-829B-BE2828E84F46}" type="pres">
      <dgm:prSet presAssocID="{3C8F3FF2-5FDD-4E21-91FC-37A9BBF07833}" presName="parentText" presStyleLbl="node1" presStyleIdx="2" presStyleCnt="4">
        <dgm:presLayoutVars>
          <dgm:chMax val="0"/>
          <dgm:bulletEnabled val="1"/>
        </dgm:presLayoutVars>
      </dgm:prSet>
      <dgm:spPr/>
      <dgm:t>
        <a:bodyPr/>
        <a:lstStyle/>
        <a:p>
          <a:endParaRPr lang="es-CO"/>
        </a:p>
      </dgm:t>
    </dgm:pt>
    <dgm:pt modelId="{A92AD019-9E99-4AE9-812D-ED9EBAED533A}" type="pres">
      <dgm:prSet presAssocID="{3C8F3FF2-5FDD-4E21-91FC-37A9BBF07833}" presName="childText" presStyleLbl="revTx" presStyleIdx="2" presStyleCnt="4">
        <dgm:presLayoutVars>
          <dgm:bulletEnabled val="1"/>
        </dgm:presLayoutVars>
      </dgm:prSet>
      <dgm:spPr/>
      <dgm:t>
        <a:bodyPr/>
        <a:lstStyle/>
        <a:p>
          <a:endParaRPr lang="es-CO"/>
        </a:p>
      </dgm:t>
    </dgm:pt>
    <dgm:pt modelId="{5025080F-AC86-4DFD-983B-D823B67B1C0A}" type="pres">
      <dgm:prSet presAssocID="{00449201-CE9C-48FA-B82A-E7FF7BAA061C}" presName="parentText" presStyleLbl="node1" presStyleIdx="3" presStyleCnt="4">
        <dgm:presLayoutVars>
          <dgm:chMax val="0"/>
          <dgm:bulletEnabled val="1"/>
        </dgm:presLayoutVars>
      </dgm:prSet>
      <dgm:spPr/>
      <dgm:t>
        <a:bodyPr/>
        <a:lstStyle/>
        <a:p>
          <a:endParaRPr lang="es-CO"/>
        </a:p>
      </dgm:t>
    </dgm:pt>
    <dgm:pt modelId="{176FF07D-D019-492A-A930-A1C6A9003578}" type="pres">
      <dgm:prSet presAssocID="{00449201-CE9C-48FA-B82A-E7FF7BAA061C}" presName="childText" presStyleLbl="revTx" presStyleIdx="3" presStyleCnt="4">
        <dgm:presLayoutVars>
          <dgm:bulletEnabled val="1"/>
        </dgm:presLayoutVars>
      </dgm:prSet>
      <dgm:spPr/>
      <dgm:t>
        <a:bodyPr/>
        <a:lstStyle/>
        <a:p>
          <a:endParaRPr lang="es-CO"/>
        </a:p>
      </dgm:t>
    </dgm:pt>
  </dgm:ptLst>
  <dgm:cxnLst>
    <dgm:cxn modelId="{15A8604C-D374-4F1C-9216-176F1CACE117}" srcId="{9B6F5064-70DF-4092-9FFF-CBE348635099}" destId="{BE9F2DD8-5EF0-45FC-95E8-E23E165DCA76}" srcOrd="0" destOrd="0" parTransId="{3647C193-D00E-491D-A063-1B342EC328BE}" sibTransId="{02D716C8-5C9E-44C9-8B21-1B7C33AFB82A}"/>
    <dgm:cxn modelId="{3AD332F0-F5F9-4C74-9102-D25D9ADC641F}" type="presOf" srcId="{BC5E0786-A05D-4131-A27E-7E23773D94F2}" destId="{FFDB1EF1-E7F1-46AC-A119-029BE0645905}" srcOrd="0" destOrd="0" presId="urn:microsoft.com/office/officeart/2005/8/layout/vList2"/>
    <dgm:cxn modelId="{84A10CBB-B364-4135-8F00-9896FB0DA887}" type="presOf" srcId="{00449201-CE9C-48FA-B82A-E7FF7BAA061C}" destId="{5025080F-AC86-4DFD-983B-D823B67B1C0A}" srcOrd="0" destOrd="0" presId="urn:microsoft.com/office/officeart/2005/8/layout/vList2"/>
    <dgm:cxn modelId="{253BADCB-D965-40F5-A892-AD0916BA575F}" srcId="{BC5E0786-A05D-4131-A27E-7E23773D94F2}" destId="{360819C5-B08C-4811-B177-66EF692D5340}" srcOrd="0" destOrd="0" parTransId="{5C0BE410-75E2-4A68-8466-12EA5049F58B}" sibTransId="{914DCC83-671E-4262-B82C-C7B79B3AD207}"/>
    <dgm:cxn modelId="{2C8EB347-A8B1-4B02-86B1-8383C2802168}" type="presOf" srcId="{3750F544-E2BA-4DD1-8E00-6E18807633A1}" destId="{A92AD019-9E99-4AE9-812D-ED9EBAED533A}" srcOrd="0" destOrd="0" presId="urn:microsoft.com/office/officeart/2005/8/layout/vList2"/>
    <dgm:cxn modelId="{12C12948-E153-47B6-9A73-C2418CB91D0A}" type="presOf" srcId="{3C8F3FF2-5FDD-4E21-91FC-37A9BBF07833}" destId="{AA3A8179-D17F-4EF0-829B-BE2828E84F46}" srcOrd="0" destOrd="0" presId="urn:microsoft.com/office/officeart/2005/8/layout/vList2"/>
    <dgm:cxn modelId="{47F8602B-C939-4AD4-B341-1D60E55C6877}" type="presOf" srcId="{BE9F2DD8-5EF0-45FC-95E8-E23E165DCA76}" destId="{FDBD8035-060A-44D9-BC06-F3DAFAE2C895}" srcOrd="0" destOrd="0" presId="urn:microsoft.com/office/officeart/2005/8/layout/vList2"/>
    <dgm:cxn modelId="{0FBC0987-7DEF-4DA5-9D2B-394A5FEF0D3D}" type="presOf" srcId="{A453169F-9171-4055-9A10-77C77C978A52}" destId="{176FF07D-D019-492A-A930-A1C6A9003578}" srcOrd="0" destOrd="0" presId="urn:microsoft.com/office/officeart/2005/8/layout/vList2"/>
    <dgm:cxn modelId="{19CB51AC-3D46-44CC-8F3A-C2DB3E494CB4}" type="presOf" srcId="{51977F18-299C-4009-BD29-1839F06BED87}" destId="{94204D34-8E89-4C17-9808-C26F36C3FAFD}" srcOrd="0" destOrd="0" presId="urn:microsoft.com/office/officeart/2005/8/layout/vList2"/>
    <dgm:cxn modelId="{1DF4A19E-BF66-49CC-A118-2B5803E9876A}" srcId="{00449201-CE9C-48FA-B82A-E7FF7BAA061C}" destId="{A453169F-9171-4055-9A10-77C77C978A52}" srcOrd="0" destOrd="0" parTransId="{E2AD0C52-FABE-49CA-B782-5F0DBC4538BA}" sibTransId="{4BB1BDD9-8890-4C5A-927F-1852A695D9DD}"/>
    <dgm:cxn modelId="{4D1B44C7-D12D-419E-8749-29D1A537930D}" type="presOf" srcId="{9B6F5064-70DF-4092-9FFF-CBE348635099}" destId="{7DE0E6D1-5A9C-49A4-B986-7FD82ECE7F31}" srcOrd="0" destOrd="0" presId="urn:microsoft.com/office/officeart/2005/8/layout/vList2"/>
    <dgm:cxn modelId="{270F27C4-76FE-4024-9068-F8DE3D4EA1F0}" srcId="{9B6F5064-70DF-4092-9FFF-CBE348635099}" destId="{00449201-CE9C-48FA-B82A-E7FF7BAA061C}" srcOrd="3" destOrd="0" parTransId="{091A40F1-4728-4AC0-8FE9-4361278C06DE}" sibTransId="{689E9657-9FEC-4C70-8832-FA996183B73A}"/>
    <dgm:cxn modelId="{03711D8E-B3C6-4BC5-B985-B2284AD00764}" srcId="{BE9F2DD8-5EF0-45FC-95E8-E23E165DCA76}" destId="{51977F18-299C-4009-BD29-1839F06BED87}" srcOrd="0" destOrd="0" parTransId="{D40391CF-B83E-4F7B-9A71-C72E54612D9B}" sibTransId="{0D326AA3-5E23-4CEA-8BBB-905ED09599FD}"/>
    <dgm:cxn modelId="{7F33B2AF-9AB2-464F-BB60-707C5F87A193}" type="presOf" srcId="{360819C5-B08C-4811-B177-66EF692D5340}" destId="{6C19578E-2DBF-4865-9DB5-8A847FA75471}" srcOrd="0" destOrd="0" presId="urn:microsoft.com/office/officeart/2005/8/layout/vList2"/>
    <dgm:cxn modelId="{0506D054-C5AA-45DC-BFC2-12CFEF8AF25A}" srcId="{9B6F5064-70DF-4092-9FFF-CBE348635099}" destId="{BC5E0786-A05D-4131-A27E-7E23773D94F2}" srcOrd="1" destOrd="0" parTransId="{11F509F2-8656-4FD3-8DE5-D491815CA7A4}" sibTransId="{E49DF1A7-A4D4-4970-831A-E464538CE61F}"/>
    <dgm:cxn modelId="{43ABCBA9-93C8-4536-99DB-A6BCECA8A0A8}" srcId="{9B6F5064-70DF-4092-9FFF-CBE348635099}" destId="{3C8F3FF2-5FDD-4E21-91FC-37A9BBF07833}" srcOrd="2" destOrd="0" parTransId="{692F4927-A4E3-4E0B-ABA3-880C388DF4A9}" sibTransId="{58C3FD05-B120-47D2-A52F-2D5422A4CDA2}"/>
    <dgm:cxn modelId="{888C09C8-E528-4107-99C4-8F19FE98953D}" srcId="{3C8F3FF2-5FDD-4E21-91FC-37A9BBF07833}" destId="{3750F544-E2BA-4DD1-8E00-6E18807633A1}" srcOrd="0" destOrd="0" parTransId="{E3326B33-092E-4505-8BD3-C9E430AB5E9F}" sibTransId="{2B8256B1-5599-446A-B186-5F8A60DEAE36}"/>
    <dgm:cxn modelId="{EF8C56EA-141A-4EB6-9B52-8145344C11BC}" type="presParOf" srcId="{7DE0E6D1-5A9C-49A4-B986-7FD82ECE7F31}" destId="{FDBD8035-060A-44D9-BC06-F3DAFAE2C895}" srcOrd="0" destOrd="0" presId="urn:microsoft.com/office/officeart/2005/8/layout/vList2"/>
    <dgm:cxn modelId="{BE469D74-FF5E-4019-9794-7570F784CAD5}" type="presParOf" srcId="{7DE0E6D1-5A9C-49A4-B986-7FD82ECE7F31}" destId="{94204D34-8E89-4C17-9808-C26F36C3FAFD}" srcOrd="1" destOrd="0" presId="urn:microsoft.com/office/officeart/2005/8/layout/vList2"/>
    <dgm:cxn modelId="{2B31732C-CF04-4A12-98F8-0A474802F3F1}" type="presParOf" srcId="{7DE0E6D1-5A9C-49A4-B986-7FD82ECE7F31}" destId="{FFDB1EF1-E7F1-46AC-A119-029BE0645905}" srcOrd="2" destOrd="0" presId="urn:microsoft.com/office/officeart/2005/8/layout/vList2"/>
    <dgm:cxn modelId="{2AD1E591-39CD-4F8B-A463-102F58E2347A}" type="presParOf" srcId="{7DE0E6D1-5A9C-49A4-B986-7FD82ECE7F31}" destId="{6C19578E-2DBF-4865-9DB5-8A847FA75471}" srcOrd="3" destOrd="0" presId="urn:microsoft.com/office/officeart/2005/8/layout/vList2"/>
    <dgm:cxn modelId="{D85EFB0C-8EDA-420B-9F5F-047B589B0B91}" type="presParOf" srcId="{7DE0E6D1-5A9C-49A4-B986-7FD82ECE7F31}" destId="{AA3A8179-D17F-4EF0-829B-BE2828E84F46}" srcOrd="4" destOrd="0" presId="urn:microsoft.com/office/officeart/2005/8/layout/vList2"/>
    <dgm:cxn modelId="{5391AEA9-FB6D-469F-8BD4-DADDA005F8D0}" type="presParOf" srcId="{7DE0E6D1-5A9C-49A4-B986-7FD82ECE7F31}" destId="{A92AD019-9E99-4AE9-812D-ED9EBAED533A}" srcOrd="5" destOrd="0" presId="urn:microsoft.com/office/officeart/2005/8/layout/vList2"/>
    <dgm:cxn modelId="{0A496A68-0A29-4E15-97A3-2F0E7F8C8BF2}" type="presParOf" srcId="{7DE0E6D1-5A9C-49A4-B986-7FD82ECE7F31}" destId="{5025080F-AC86-4DFD-983B-D823B67B1C0A}" srcOrd="6" destOrd="0" presId="urn:microsoft.com/office/officeart/2005/8/layout/vList2"/>
    <dgm:cxn modelId="{4A5CFB0A-2BA8-4C1B-B7A8-E0BA41957565}" type="presParOf" srcId="{7DE0E6D1-5A9C-49A4-B986-7FD82ECE7F31}" destId="{176FF07D-D019-492A-A930-A1C6A900357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6F5064-70DF-4092-9FFF-CBE3486350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501AB1B8-EC6F-4E80-90CA-5BF8677F6894}">
      <dgm:prSet phldrT="[Texto]"/>
      <dgm:spPr/>
      <dgm:t>
        <a:bodyPr/>
        <a:lstStyle/>
        <a:p>
          <a:r>
            <a:rPr lang="es-CO" dirty="0"/>
            <a:t>Dirección </a:t>
          </a:r>
        </a:p>
      </dgm:t>
    </dgm:pt>
    <dgm:pt modelId="{F21DE671-3348-4DF4-8539-105E166C3E0D}" type="parTrans" cxnId="{1DD94B4E-4247-4679-B8B7-65641D086180}">
      <dgm:prSet/>
      <dgm:spPr/>
      <dgm:t>
        <a:bodyPr/>
        <a:lstStyle/>
        <a:p>
          <a:endParaRPr lang="es-CO"/>
        </a:p>
      </dgm:t>
    </dgm:pt>
    <dgm:pt modelId="{E70DA7E6-670B-41CB-832A-D87A5309ED28}" type="sibTrans" cxnId="{1DD94B4E-4247-4679-B8B7-65641D086180}">
      <dgm:prSet/>
      <dgm:spPr/>
      <dgm:t>
        <a:bodyPr/>
        <a:lstStyle/>
        <a:p>
          <a:endParaRPr lang="es-CO"/>
        </a:p>
      </dgm:t>
    </dgm:pt>
    <dgm:pt modelId="{28C7A45A-CF10-4CCE-889E-04A8DF838877}">
      <dgm:prSet phldrT="[Texto]"/>
      <dgm:spPr/>
      <dgm:t>
        <a:bodyPr/>
        <a:lstStyle/>
        <a:p>
          <a:r>
            <a:rPr lang="es-CO" dirty="0"/>
            <a:t>Ciudad</a:t>
          </a:r>
        </a:p>
      </dgm:t>
    </dgm:pt>
    <dgm:pt modelId="{9B305D87-3A3F-416D-8831-82746B35D971}" type="parTrans" cxnId="{ADDD060C-47B1-4ED1-9D09-F3352EC5B7F5}">
      <dgm:prSet/>
      <dgm:spPr/>
      <dgm:t>
        <a:bodyPr/>
        <a:lstStyle/>
        <a:p>
          <a:endParaRPr lang="es-CO"/>
        </a:p>
      </dgm:t>
    </dgm:pt>
    <dgm:pt modelId="{7E8FACCE-604A-4952-9305-A41646F3501E}" type="sibTrans" cxnId="{ADDD060C-47B1-4ED1-9D09-F3352EC5B7F5}">
      <dgm:prSet/>
      <dgm:spPr/>
      <dgm:t>
        <a:bodyPr/>
        <a:lstStyle/>
        <a:p>
          <a:endParaRPr lang="es-CO"/>
        </a:p>
      </dgm:t>
    </dgm:pt>
    <dgm:pt modelId="{F375F3DC-C866-407B-9132-CC4B9C85E68B}">
      <dgm:prSet phldrT="[Texto]"/>
      <dgm:spPr/>
      <dgm:t>
        <a:bodyPr/>
        <a:lstStyle/>
        <a:p>
          <a:r>
            <a:rPr lang="es-CO" dirty="0"/>
            <a:t>Departamento</a:t>
          </a:r>
        </a:p>
      </dgm:t>
    </dgm:pt>
    <dgm:pt modelId="{22889AF5-AF5C-416D-A2D0-9B842C52ED48}" type="parTrans" cxnId="{82A50E9D-151A-4AE9-A443-4A8713D6EB00}">
      <dgm:prSet/>
      <dgm:spPr/>
      <dgm:t>
        <a:bodyPr/>
        <a:lstStyle/>
        <a:p>
          <a:endParaRPr lang="es-CO"/>
        </a:p>
      </dgm:t>
    </dgm:pt>
    <dgm:pt modelId="{E6C83DC6-6FF7-479E-BF01-04DE6A9B1E21}" type="sibTrans" cxnId="{82A50E9D-151A-4AE9-A443-4A8713D6EB00}">
      <dgm:prSet/>
      <dgm:spPr/>
      <dgm:t>
        <a:bodyPr/>
        <a:lstStyle/>
        <a:p>
          <a:endParaRPr lang="es-CO"/>
        </a:p>
      </dgm:t>
    </dgm:pt>
    <dgm:pt modelId="{A3315BE8-80B1-4C04-8E0C-20B6D272DADD}">
      <dgm:prSet phldrT="[Texto]"/>
      <dgm:spPr/>
      <dgm:t>
        <a:bodyPr/>
        <a:lstStyle/>
        <a:p>
          <a:r>
            <a:rPr lang="es-ES" dirty="0" smtClean="0"/>
            <a:t> Bogotá</a:t>
          </a:r>
          <a:endParaRPr lang="es-CO" dirty="0"/>
        </a:p>
      </dgm:t>
    </dgm:pt>
    <dgm:pt modelId="{0090E034-019C-49A3-8C3D-139EC5059873}" type="parTrans" cxnId="{3CF696D8-52AF-4846-BB95-4EBF7958BA30}">
      <dgm:prSet/>
      <dgm:spPr/>
      <dgm:t>
        <a:bodyPr/>
        <a:lstStyle/>
        <a:p>
          <a:endParaRPr lang="es-CO"/>
        </a:p>
      </dgm:t>
    </dgm:pt>
    <dgm:pt modelId="{A866376C-B27A-4749-940D-86D06588A202}" type="sibTrans" cxnId="{3CF696D8-52AF-4846-BB95-4EBF7958BA30}">
      <dgm:prSet/>
      <dgm:spPr/>
      <dgm:t>
        <a:bodyPr/>
        <a:lstStyle/>
        <a:p>
          <a:endParaRPr lang="es-CO"/>
        </a:p>
      </dgm:t>
    </dgm:pt>
    <dgm:pt modelId="{048FAF11-83E7-4ECF-91F0-68055B84BA50}">
      <dgm:prSet phldrT="[Texto]"/>
      <dgm:spPr/>
      <dgm:t>
        <a:bodyPr/>
        <a:lstStyle/>
        <a:p>
          <a:r>
            <a:rPr lang="es-ES" dirty="0" smtClean="0"/>
            <a:t> Cundinamarca</a:t>
          </a:r>
          <a:endParaRPr lang="es-CO" dirty="0"/>
        </a:p>
      </dgm:t>
    </dgm:pt>
    <dgm:pt modelId="{6F572C5A-402E-4AA8-AD95-EA5A3D0B23B4}" type="parTrans" cxnId="{04D9572D-8652-4F13-A9AA-48E8FFE5B387}">
      <dgm:prSet/>
      <dgm:spPr/>
      <dgm:t>
        <a:bodyPr/>
        <a:lstStyle/>
        <a:p>
          <a:endParaRPr lang="es-CO"/>
        </a:p>
      </dgm:t>
    </dgm:pt>
    <dgm:pt modelId="{6E1B9ED8-61CE-4D8F-9095-FE9C33C73AF4}" type="sibTrans" cxnId="{04D9572D-8652-4F13-A9AA-48E8FFE5B387}">
      <dgm:prSet/>
      <dgm:spPr/>
      <dgm:t>
        <a:bodyPr/>
        <a:lstStyle/>
        <a:p>
          <a:endParaRPr lang="es-CO"/>
        </a:p>
      </dgm:t>
    </dgm:pt>
    <dgm:pt modelId="{2A39D0DF-11D4-4BC5-8975-A52FF390184F}">
      <dgm:prSet phldrT="[Texto]"/>
      <dgm:spPr/>
      <dgm:t>
        <a:bodyPr/>
        <a:lstStyle/>
        <a:p>
          <a:r>
            <a:rPr lang="es-CO" b="0" dirty="0" smtClean="0"/>
            <a:t>Sucursales</a:t>
          </a:r>
          <a:endParaRPr lang="es-CO" b="0" dirty="0"/>
        </a:p>
      </dgm:t>
    </dgm:pt>
    <dgm:pt modelId="{40904277-2B4C-4E86-9278-2C97EAD46C3B}" type="parTrans" cxnId="{ABA220EF-626C-4066-BDEB-E3602DF7CB11}">
      <dgm:prSet/>
      <dgm:spPr/>
      <dgm:t>
        <a:bodyPr/>
        <a:lstStyle/>
        <a:p>
          <a:endParaRPr lang="es-ES"/>
        </a:p>
      </dgm:t>
    </dgm:pt>
    <dgm:pt modelId="{95F2ECAA-AE78-4E93-9466-BA84CE404C2B}" type="sibTrans" cxnId="{ABA220EF-626C-4066-BDEB-E3602DF7CB11}">
      <dgm:prSet/>
      <dgm:spPr/>
      <dgm:t>
        <a:bodyPr/>
        <a:lstStyle/>
        <a:p>
          <a:endParaRPr lang="es-ES"/>
        </a:p>
      </dgm:t>
    </dgm:pt>
    <dgm:pt modelId="{6ADBCF0A-3416-4B4E-B588-9D3C841ECEC6}">
      <dgm:prSet/>
      <dgm:spPr/>
      <dgm:t>
        <a:bodyPr/>
        <a:lstStyle/>
        <a:p>
          <a:r>
            <a:rPr lang="es-ES" dirty="0" smtClean="0"/>
            <a:t>No tiene</a:t>
          </a:r>
          <a:endParaRPr lang="es-CO" dirty="0"/>
        </a:p>
      </dgm:t>
    </dgm:pt>
    <dgm:pt modelId="{CCC1570C-6A6D-4006-AE50-71942F02A287}" type="parTrans" cxnId="{4ACE0B03-3DD8-4A1E-8755-1093A5419F4F}">
      <dgm:prSet/>
      <dgm:spPr/>
      <dgm:t>
        <a:bodyPr/>
        <a:lstStyle/>
        <a:p>
          <a:endParaRPr lang="es-ES"/>
        </a:p>
      </dgm:t>
    </dgm:pt>
    <dgm:pt modelId="{54B78767-6C3C-49BE-8DEC-0EAA1BE916D9}" type="sibTrans" cxnId="{4ACE0B03-3DD8-4A1E-8755-1093A5419F4F}">
      <dgm:prSet/>
      <dgm:spPr/>
      <dgm:t>
        <a:bodyPr/>
        <a:lstStyle/>
        <a:p>
          <a:endParaRPr lang="es-ES"/>
        </a:p>
      </dgm:t>
    </dgm:pt>
    <dgm:pt modelId="{6630CFD4-330F-4D9B-89EC-57A5CB90D23D}">
      <dgm:prSet phldrT="[Texto]"/>
      <dgm:spPr/>
      <dgm:t>
        <a:bodyPr/>
        <a:lstStyle/>
        <a:p>
          <a:r>
            <a:rPr lang="es-ES" dirty="0" smtClean="0"/>
            <a:t> Calle 72F # 112B - 05</a:t>
          </a:r>
          <a:endParaRPr lang="es-CO" dirty="0"/>
        </a:p>
      </dgm:t>
    </dgm:pt>
    <dgm:pt modelId="{F6E00336-13E1-4117-A074-4CBA6F7CF1DF}" type="parTrans" cxnId="{AB19F2E7-5B26-45E5-957D-4D6FD307BE14}">
      <dgm:prSet/>
      <dgm:spPr/>
      <dgm:t>
        <a:bodyPr/>
        <a:lstStyle/>
        <a:p>
          <a:endParaRPr lang="es-ES"/>
        </a:p>
      </dgm:t>
    </dgm:pt>
    <dgm:pt modelId="{1418D7D0-A0D4-4B30-A3B3-C5D9AF272EE8}" type="sibTrans" cxnId="{AB19F2E7-5B26-45E5-957D-4D6FD307BE14}">
      <dgm:prSet/>
      <dgm:spPr/>
      <dgm:t>
        <a:bodyPr/>
        <a:lstStyle/>
        <a:p>
          <a:endParaRPr lang="es-ES"/>
        </a:p>
      </dgm:t>
    </dgm:pt>
    <dgm:pt modelId="{7DE0E6D1-5A9C-49A4-B986-7FD82ECE7F31}" type="pres">
      <dgm:prSet presAssocID="{9B6F5064-70DF-4092-9FFF-CBE348635099}" presName="linear" presStyleCnt="0">
        <dgm:presLayoutVars>
          <dgm:animLvl val="lvl"/>
          <dgm:resizeHandles val="exact"/>
        </dgm:presLayoutVars>
      </dgm:prSet>
      <dgm:spPr/>
      <dgm:t>
        <a:bodyPr/>
        <a:lstStyle/>
        <a:p>
          <a:endParaRPr lang="es-CO"/>
        </a:p>
      </dgm:t>
    </dgm:pt>
    <dgm:pt modelId="{926DA00D-A305-4E55-AFC6-9A0F9AD9FB3C}" type="pres">
      <dgm:prSet presAssocID="{501AB1B8-EC6F-4E80-90CA-5BF8677F6894}" presName="parentText" presStyleLbl="node1" presStyleIdx="0" presStyleCnt="4">
        <dgm:presLayoutVars>
          <dgm:chMax val="0"/>
          <dgm:bulletEnabled val="1"/>
        </dgm:presLayoutVars>
      </dgm:prSet>
      <dgm:spPr/>
      <dgm:t>
        <a:bodyPr/>
        <a:lstStyle/>
        <a:p>
          <a:endParaRPr lang="es-CO"/>
        </a:p>
      </dgm:t>
    </dgm:pt>
    <dgm:pt modelId="{BD7B0B16-B8A0-459F-B405-FF0CB4782A6F}" type="pres">
      <dgm:prSet presAssocID="{501AB1B8-EC6F-4E80-90CA-5BF8677F6894}" presName="childText" presStyleLbl="revTx" presStyleIdx="0" presStyleCnt="4">
        <dgm:presLayoutVars>
          <dgm:bulletEnabled val="1"/>
        </dgm:presLayoutVars>
      </dgm:prSet>
      <dgm:spPr/>
      <dgm:t>
        <a:bodyPr/>
        <a:lstStyle/>
        <a:p>
          <a:endParaRPr lang="es-CO"/>
        </a:p>
      </dgm:t>
    </dgm:pt>
    <dgm:pt modelId="{5275F9A0-50FE-4769-BDF9-7346A59E2718}" type="pres">
      <dgm:prSet presAssocID="{28C7A45A-CF10-4CCE-889E-04A8DF838877}" presName="parentText" presStyleLbl="node1" presStyleIdx="1" presStyleCnt="4">
        <dgm:presLayoutVars>
          <dgm:chMax val="0"/>
          <dgm:bulletEnabled val="1"/>
        </dgm:presLayoutVars>
      </dgm:prSet>
      <dgm:spPr/>
      <dgm:t>
        <a:bodyPr/>
        <a:lstStyle/>
        <a:p>
          <a:endParaRPr lang="es-CO"/>
        </a:p>
      </dgm:t>
    </dgm:pt>
    <dgm:pt modelId="{19988D74-159C-451E-BCC7-7225D4D3E99A}" type="pres">
      <dgm:prSet presAssocID="{28C7A45A-CF10-4CCE-889E-04A8DF838877}" presName="childText" presStyleLbl="revTx" presStyleIdx="1" presStyleCnt="4">
        <dgm:presLayoutVars>
          <dgm:bulletEnabled val="1"/>
        </dgm:presLayoutVars>
      </dgm:prSet>
      <dgm:spPr/>
      <dgm:t>
        <a:bodyPr/>
        <a:lstStyle/>
        <a:p>
          <a:endParaRPr lang="es-CO"/>
        </a:p>
      </dgm:t>
    </dgm:pt>
    <dgm:pt modelId="{5E762849-00C0-4C30-A7E6-F19FEEEF6B8F}" type="pres">
      <dgm:prSet presAssocID="{F375F3DC-C866-407B-9132-CC4B9C85E68B}" presName="parentText" presStyleLbl="node1" presStyleIdx="2" presStyleCnt="4">
        <dgm:presLayoutVars>
          <dgm:chMax val="0"/>
          <dgm:bulletEnabled val="1"/>
        </dgm:presLayoutVars>
      </dgm:prSet>
      <dgm:spPr/>
      <dgm:t>
        <a:bodyPr/>
        <a:lstStyle/>
        <a:p>
          <a:endParaRPr lang="es-CO"/>
        </a:p>
      </dgm:t>
    </dgm:pt>
    <dgm:pt modelId="{64800FA2-4C5D-458F-A7AC-4B182D804BC0}" type="pres">
      <dgm:prSet presAssocID="{F375F3DC-C866-407B-9132-CC4B9C85E68B}" presName="childText" presStyleLbl="revTx" presStyleIdx="2" presStyleCnt="4">
        <dgm:presLayoutVars>
          <dgm:bulletEnabled val="1"/>
        </dgm:presLayoutVars>
      </dgm:prSet>
      <dgm:spPr/>
      <dgm:t>
        <a:bodyPr/>
        <a:lstStyle/>
        <a:p>
          <a:endParaRPr lang="es-CO"/>
        </a:p>
      </dgm:t>
    </dgm:pt>
    <dgm:pt modelId="{5A67AB3B-ED44-4ED2-B0F7-55AC17172CED}" type="pres">
      <dgm:prSet presAssocID="{2A39D0DF-11D4-4BC5-8975-A52FF390184F}" presName="parentText" presStyleLbl="node1" presStyleIdx="3" presStyleCnt="4">
        <dgm:presLayoutVars>
          <dgm:chMax val="0"/>
          <dgm:bulletEnabled val="1"/>
        </dgm:presLayoutVars>
      </dgm:prSet>
      <dgm:spPr/>
      <dgm:t>
        <a:bodyPr/>
        <a:lstStyle/>
        <a:p>
          <a:endParaRPr lang="es-ES"/>
        </a:p>
      </dgm:t>
    </dgm:pt>
    <dgm:pt modelId="{CA8E55E8-A46B-4B31-9DD4-5C1A3BB3EF84}" type="pres">
      <dgm:prSet presAssocID="{2A39D0DF-11D4-4BC5-8975-A52FF390184F}" presName="childText" presStyleLbl="revTx" presStyleIdx="3" presStyleCnt="4">
        <dgm:presLayoutVars>
          <dgm:bulletEnabled val="1"/>
        </dgm:presLayoutVars>
      </dgm:prSet>
      <dgm:spPr/>
      <dgm:t>
        <a:bodyPr/>
        <a:lstStyle/>
        <a:p>
          <a:endParaRPr lang="es-ES"/>
        </a:p>
      </dgm:t>
    </dgm:pt>
  </dgm:ptLst>
  <dgm:cxnLst>
    <dgm:cxn modelId="{1DD94B4E-4247-4679-B8B7-65641D086180}" srcId="{9B6F5064-70DF-4092-9FFF-CBE348635099}" destId="{501AB1B8-EC6F-4E80-90CA-5BF8677F6894}" srcOrd="0" destOrd="0" parTransId="{F21DE671-3348-4DF4-8539-105E166C3E0D}" sibTransId="{E70DA7E6-670B-41CB-832A-D87A5309ED28}"/>
    <dgm:cxn modelId="{2FE590B8-5600-4298-A3E2-FEF371738FBC}" type="presOf" srcId="{28C7A45A-CF10-4CCE-889E-04A8DF838877}" destId="{5275F9A0-50FE-4769-BDF9-7346A59E2718}" srcOrd="0" destOrd="0" presId="urn:microsoft.com/office/officeart/2005/8/layout/vList2"/>
    <dgm:cxn modelId="{82A50E9D-151A-4AE9-A443-4A8713D6EB00}" srcId="{9B6F5064-70DF-4092-9FFF-CBE348635099}" destId="{F375F3DC-C866-407B-9132-CC4B9C85E68B}" srcOrd="2" destOrd="0" parTransId="{22889AF5-AF5C-416D-A2D0-9B842C52ED48}" sibTransId="{E6C83DC6-6FF7-479E-BF01-04DE6A9B1E21}"/>
    <dgm:cxn modelId="{3EB3C489-9A7D-4AF3-93D0-F8C47C7CD336}" type="presOf" srcId="{2A39D0DF-11D4-4BC5-8975-A52FF390184F}" destId="{5A67AB3B-ED44-4ED2-B0F7-55AC17172CED}" srcOrd="0" destOrd="0" presId="urn:microsoft.com/office/officeart/2005/8/layout/vList2"/>
    <dgm:cxn modelId="{ABA220EF-626C-4066-BDEB-E3602DF7CB11}" srcId="{9B6F5064-70DF-4092-9FFF-CBE348635099}" destId="{2A39D0DF-11D4-4BC5-8975-A52FF390184F}" srcOrd="3" destOrd="0" parTransId="{40904277-2B4C-4E86-9278-2C97EAD46C3B}" sibTransId="{95F2ECAA-AE78-4E93-9466-BA84CE404C2B}"/>
    <dgm:cxn modelId="{6D864006-2F75-4E46-87C2-A1344AE00ABA}" type="presOf" srcId="{501AB1B8-EC6F-4E80-90CA-5BF8677F6894}" destId="{926DA00D-A305-4E55-AFC6-9A0F9AD9FB3C}" srcOrd="0" destOrd="0" presId="urn:microsoft.com/office/officeart/2005/8/layout/vList2"/>
    <dgm:cxn modelId="{ADDD060C-47B1-4ED1-9D09-F3352EC5B7F5}" srcId="{9B6F5064-70DF-4092-9FFF-CBE348635099}" destId="{28C7A45A-CF10-4CCE-889E-04A8DF838877}" srcOrd="1" destOrd="0" parTransId="{9B305D87-3A3F-416D-8831-82746B35D971}" sibTransId="{7E8FACCE-604A-4952-9305-A41646F3501E}"/>
    <dgm:cxn modelId="{9041F976-C4DC-477F-83E6-2AFE0E41FD66}" type="presOf" srcId="{A3315BE8-80B1-4C04-8E0C-20B6D272DADD}" destId="{19988D74-159C-451E-BCC7-7225D4D3E99A}" srcOrd="0" destOrd="0" presId="urn:microsoft.com/office/officeart/2005/8/layout/vList2"/>
    <dgm:cxn modelId="{04D9572D-8652-4F13-A9AA-48E8FFE5B387}" srcId="{F375F3DC-C866-407B-9132-CC4B9C85E68B}" destId="{048FAF11-83E7-4ECF-91F0-68055B84BA50}" srcOrd="0" destOrd="0" parTransId="{6F572C5A-402E-4AA8-AD95-EA5A3D0B23B4}" sibTransId="{6E1B9ED8-61CE-4D8F-9095-FE9C33C73AF4}"/>
    <dgm:cxn modelId="{F664A9D2-92CC-4FA1-B9A6-D5336F3E6BB6}" type="presOf" srcId="{048FAF11-83E7-4ECF-91F0-68055B84BA50}" destId="{64800FA2-4C5D-458F-A7AC-4B182D804BC0}" srcOrd="0" destOrd="0" presId="urn:microsoft.com/office/officeart/2005/8/layout/vList2"/>
    <dgm:cxn modelId="{47FA2F76-6F31-4EA5-BE55-4B3E3DB4B681}" type="presOf" srcId="{6ADBCF0A-3416-4B4E-B588-9D3C841ECEC6}" destId="{CA8E55E8-A46B-4B31-9DD4-5C1A3BB3EF84}" srcOrd="0" destOrd="0" presId="urn:microsoft.com/office/officeart/2005/8/layout/vList2"/>
    <dgm:cxn modelId="{D50F2A78-A8F5-429B-A608-8374149A9A3A}" type="presOf" srcId="{F375F3DC-C866-407B-9132-CC4B9C85E68B}" destId="{5E762849-00C0-4C30-A7E6-F19FEEEF6B8F}" srcOrd="0" destOrd="0" presId="urn:microsoft.com/office/officeart/2005/8/layout/vList2"/>
    <dgm:cxn modelId="{AB19F2E7-5B26-45E5-957D-4D6FD307BE14}" srcId="{501AB1B8-EC6F-4E80-90CA-5BF8677F6894}" destId="{6630CFD4-330F-4D9B-89EC-57A5CB90D23D}" srcOrd="0" destOrd="0" parTransId="{F6E00336-13E1-4117-A074-4CBA6F7CF1DF}" sibTransId="{1418D7D0-A0D4-4B30-A3B3-C5D9AF272EE8}"/>
    <dgm:cxn modelId="{4D1B44C7-D12D-419E-8749-29D1A537930D}" type="presOf" srcId="{9B6F5064-70DF-4092-9FFF-CBE348635099}" destId="{7DE0E6D1-5A9C-49A4-B986-7FD82ECE7F31}" srcOrd="0" destOrd="0" presId="urn:microsoft.com/office/officeart/2005/8/layout/vList2"/>
    <dgm:cxn modelId="{672E6C19-959A-4384-B987-D9EA50FCC25F}" type="presOf" srcId="{6630CFD4-330F-4D9B-89EC-57A5CB90D23D}" destId="{BD7B0B16-B8A0-459F-B405-FF0CB4782A6F}" srcOrd="0" destOrd="0" presId="urn:microsoft.com/office/officeart/2005/8/layout/vList2"/>
    <dgm:cxn modelId="{3CF696D8-52AF-4846-BB95-4EBF7958BA30}" srcId="{28C7A45A-CF10-4CCE-889E-04A8DF838877}" destId="{A3315BE8-80B1-4C04-8E0C-20B6D272DADD}" srcOrd="0" destOrd="0" parTransId="{0090E034-019C-49A3-8C3D-139EC5059873}" sibTransId="{A866376C-B27A-4749-940D-86D06588A202}"/>
    <dgm:cxn modelId="{4ACE0B03-3DD8-4A1E-8755-1093A5419F4F}" srcId="{2A39D0DF-11D4-4BC5-8975-A52FF390184F}" destId="{6ADBCF0A-3416-4B4E-B588-9D3C841ECEC6}" srcOrd="0" destOrd="0" parTransId="{CCC1570C-6A6D-4006-AE50-71942F02A287}" sibTransId="{54B78767-6C3C-49BE-8DEC-0EAA1BE916D9}"/>
    <dgm:cxn modelId="{66B7056F-E42A-4CC3-95CE-A587F2FDA5D1}" type="presParOf" srcId="{7DE0E6D1-5A9C-49A4-B986-7FD82ECE7F31}" destId="{926DA00D-A305-4E55-AFC6-9A0F9AD9FB3C}" srcOrd="0" destOrd="0" presId="urn:microsoft.com/office/officeart/2005/8/layout/vList2"/>
    <dgm:cxn modelId="{8AE7ED7D-C4C5-47FC-A705-76DC03242FCD}" type="presParOf" srcId="{7DE0E6D1-5A9C-49A4-B986-7FD82ECE7F31}" destId="{BD7B0B16-B8A0-459F-B405-FF0CB4782A6F}" srcOrd="1" destOrd="0" presId="urn:microsoft.com/office/officeart/2005/8/layout/vList2"/>
    <dgm:cxn modelId="{3DCF5DDC-43CB-4D5B-9691-8A6AEBD00A10}" type="presParOf" srcId="{7DE0E6D1-5A9C-49A4-B986-7FD82ECE7F31}" destId="{5275F9A0-50FE-4769-BDF9-7346A59E2718}" srcOrd="2" destOrd="0" presId="urn:microsoft.com/office/officeart/2005/8/layout/vList2"/>
    <dgm:cxn modelId="{B295F8B0-F6E2-4B4E-A6B7-7D450408D3A2}" type="presParOf" srcId="{7DE0E6D1-5A9C-49A4-B986-7FD82ECE7F31}" destId="{19988D74-159C-451E-BCC7-7225D4D3E99A}" srcOrd="3" destOrd="0" presId="urn:microsoft.com/office/officeart/2005/8/layout/vList2"/>
    <dgm:cxn modelId="{0B175C46-DE95-49A4-B68D-CBE4410FD2E8}" type="presParOf" srcId="{7DE0E6D1-5A9C-49A4-B986-7FD82ECE7F31}" destId="{5E762849-00C0-4C30-A7E6-F19FEEEF6B8F}" srcOrd="4" destOrd="0" presId="urn:microsoft.com/office/officeart/2005/8/layout/vList2"/>
    <dgm:cxn modelId="{686B2138-3474-4C62-87B2-13FC22B72745}" type="presParOf" srcId="{7DE0E6D1-5A9C-49A4-B986-7FD82ECE7F31}" destId="{64800FA2-4C5D-458F-A7AC-4B182D804BC0}" srcOrd="5" destOrd="0" presId="urn:microsoft.com/office/officeart/2005/8/layout/vList2"/>
    <dgm:cxn modelId="{A2706C80-9C91-4AAA-B509-0FEB78DCE063}" type="presParOf" srcId="{7DE0E6D1-5A9C-49A4-B986-7FD82ECE7F31}" destId="{5A67AB3B-ED44-4ED2-B0F7-55AC17172CED}" srcOrd="6" destOrd="0" presId="urn:microsoft.com/office/officeart/2005/8/layout/vList2"/>
    <dgm:cxn modelId="{CA1D429E-9AF8-4F38-B00D-CAF6A30B3FF1}" type="presParOf" srcId="{7DE0E6D1-5A9C-49A4-B986-7FD82ECE7F31}" destId="{CA8E55E8-A46B-4B31-9DD4-5C1A3BB3EF84}"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6F5064-70DF-4092-9FFF-CBE3486350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BC5E0786-A05D-4131-A27E-7E23773D94F2}">
      <dgm:prSet phldrT="[Texto]" custT="1"/>
      <dgm:spPr/>
      <dgm:t>
        <a:bodyPr/>
        <a:lstStyle/>
        <a:p>
          <a:r>
            <a:rPr lang="es-CO" sz="3000" b="0" dirty="0" smtClean="0"/>
            <a:t>Representante Legal </a:t>
          </a:r>
          <a:endParaRPr lang="es-CO" sz="3000" b="0" dirty="0"/>
        </a:p>
      </dgm:t>
    </dgm:pt>
    <dgm:pt modelId="{11F509F2-8656-4FD3-8DE5-D491815CA7A4}" type="parTrans" cxnId="{0506D054-C5AA-45DC-BFC2-12CFEF8AF25A}">
      <dgm:prSet/>
      <dgm:spPr/>
      <dgm:t>
        <a:bodyPr/>
        <a:lstStyle/>
        <a:p>
          <a:endParaRPr lang="es-CO"/>
        </a:p>
      </dgm:t>
    </dgm:pt>
    <dgm:pt modelId="{E49DF1A7-A4D4-4970-831A-E464538CE61F}" type="sibTrans" cxnId="{0506D054-C5AA-45DC-BFC2-12CFEF8AF25A}">
      <dgm:prSet/>
      <dgm:spPr/>
      <dgm:t>
        <a:bodyPr/>
        <a:lstStyle/>
        <a:p>
          <a:endParaRPr lang="es-CO"/>
        </a:p>
      </dgm:t>
    </dgm:pt>
    <dgm:pt modelId="{6A02F907-9757-4F5E-96E5-767184EDDF7A}">
      <dgm:prSet/>
      <dgm:spPr/>
      <dgm:t>
        <a:bodyPr/>
        <a:lstStyle/>
        <a:p>
          <a:r>
            <a:rPr lang="es-ES" dirty="0" smtClean="0"/>
            <a:t> Luis Alejandro Rueda Pardo</a:t>
          </a:r>
          <a:endParaRPr lang="es-CO" dirty="0"/>
        </a:p>
      </dgm:t>
    </dgm:pt>
    <dgm:pt modelId="{71A37779-3CC5-4EB2-A7EC-C1743931080D}" type="parTrans" cxnId="{7C105AF3-878C-4D95-9042-942D531B6827}">
      <dgm:prSet/>
      <dgm:spPr/>
      <dgm:t>
        <a:bodyPr/>
        <a:lstStyle/>
        <a:p>
          <a:endParaRPr lang="es-ES"/>
        </a:p>
      </dgm:t>
    </dgm:pt>
    <dgm:pt modelId="{6BD0235F-5951-4C09-9EEE-3B6F5D55FE58}" type="sibTrans" cxnId="{7C105AF3-878C-4D95-9042-942D531B6827}">
      <dgm:prSet/>
      <dgm:spPr/>
      <dgm:t>
        <a:bodyPr/>
        <a:lstStyle/>
        <a:p>
          <a:endParaRPr lang="es-ES"/>
        </a:p>
      </dgm:t>
    </dgm:pt>
    <dgm:pt modelId="{363269B1-18F5-40AC-A0D8-E411D36340E3}">
      <dgm:prSet/>
      <dgm:spPr/>
      <dgm:t>
        <a:bodyPr/>
        <a:lstStyle/>
        <a:p>
          <a:r>
            <a:rPr lang="es-CO" b="0" dirty="0" smtClean="0"/>
            <a:t>Tipo identificación representante legal</a:t>
          </a:r>
          <a:endParaRPr lang="es-CO" b="0" dirty="0"/>
        </a:p>
      </dgm:t>
    </dgm:pt>
    <dgm:pt modelId="{15043A8A-DD06-4E70-B3A0-63A7798E7FC5}" type="parTrans" cxnId="{324E85BC-999D-4F46-B300-9FE2221D8E1B}">
      <dgm:prSet/>
      <dgm:spPr/>
      <dgm:t>
        <a:bodyPr/>
        <a:lstStyle/>
        <a:p>
          <a:endParaRPr lang="es-ES"/>
        </a:p>
      </dgm:t>
    </dgm:pt>
    <dgm:pt modelId="{B6311123-0BE4-47A3-99EE-B3D3D2D65C19}" type="sibTrans" cxnId="{324E85BC-999D-4F46-B300-9FE2221D8E1B}">
      <dgm:prSet/>
      <dgm:spPr/>
      <dgm:t>
        <a:bodyPr/>
        <a:lstStyle/>
        <a:p>
          <a:endParaRPr lang="es-ES"/>
        </a:p>
      </dgm:t>
    </dgm:pt>
    <dgm:pt modelId="{4A796C06-3CED-405B-8A4C-FEC4C779B21C}">
      <dgm:prSet/>
      <dgm:spPr/>
      <dgm:t>
        <a:bodyPr/>
        <a:lstStyle/>
        <a:p>
          <a:r>
            <a:rPr lang="es-ES" b="0" dirty="0" smtClean="0"/>
            <a:t>Cédula de ciudadanía</a:t>
          </a:r>
          <a:endParaRPr lang="es-CO" b="0" dirty="0"/>
        </a:p>
      </dgm:t>
    </dgm:pt>
    <dgm:pt modelId="{B9064E69-2D1F-425A-8A6F-E479424F8DB0}" type="parTrans" cxnId="{B460053A-E2AF-4902-9183-548B159C9439}">
      <dgm:prSet/>
      <dgm:spPr/>
      <dgm:t>
        <a:bodyPr/>
        <a:lstStyle/>
        <a:p>
          <a:endParaRPr lang="es-ES"/>
        </a:p>
      </dgm:t>
    </dgm:pt>
    <dgm:pt modelId="{C05B29FB-5F43-4640-B0B4-AAD202C7B556}" type="sibTrans" cxnId="{B460053A-E2AF-4902-9183-548B159C9439}">
      <dgm:prSet/>
      <dgm:spPr/>
      <dgm:t>
        <a:bodyPr/>
        <a:lstStyle/>
        <a:p>
          <a:endParaRPr lang="es-ES"/>
        </a:p>
      </dgm:t>
    </dgm:pt>
    <dgm:pt modelId="{4688ADD0-515E-48CC-901F-A7C769F337F7}">
      <dgm:prSet/>
      <dgm:spPr/>
      <dgm:t>
        <a:bodyPr/>
        <a:lstStyle/>
        <a:p>
          <a:r>
            <a:rPr lang="es-CO" b="0" dirty="0" smtClean="0"/>
            <a:t>Número de identificación</a:t>
          </a:r>
          <a:endParaRPr lang="es-CO" b="0" dirty="0"/>
        </a:p>
      </dgm:t>
    </dgm:pt>
    <dgm:pt modelId="{B2D45525-7D81-45EE-A9B2-74723EB850F6}" type="parTrans" cxnId="{B9A9F58C-EFBD-4978-B440-63EDCB1D4D24}">
      <dgm:prSet/>
      <dgm:spPr/>
      <dgm:t>
        <a:bodyPr/>
        <a:lstStyle/>
        <a:p>
          <a:endParaRPr lang="es-ES"/>
        </a:p>
      </dgm:t>
    </dgm:pt>
    <dgm:pt modelId="{D406C6C9-3101-4D06-8825-E2BF98B8C7EE}" type="sibTrans" cxnId="{B9A9F58C-EFBD-4978-B440-63EDCB1D4D24}">
      <dgm:prSet/>
      <dgm:spPr/>
      <dgm:t>
        <a:bodyPr/>
        <a:lstStyle/>
        <a:p>
          <a:endParaRPr lang="es-ES"/>
        </a:p>
      </dgm:t>
    </dgm:pt>
    <dgm:pt modelId="{1350BC61-E27F-4A86-BCBC-06873B00C748}">
      <dgm:prSet/>
      <dgm:spPr/>
      <dgm:t>
        <a:bodyPr/>
        <a:lstStyle/>
        <a:p>
          <a:r>
            <a:rPr lang="es-ES" dirty="0" smtClean="0"/>
            <a:t> 79’913.214</a:t>
          </a:r>
          <a:endParaRPr lang="es-CO" dirty="0"/>
        </a:p>
      </dgm:t>
    </dgm:pt>
    <dgm:pt modelId="{90E742CA-3A5D-4ED2-BF75-1F71DCA57A44}" type="parTrans" cxnId="{206F39A6-7CB4-4BDC-9F31-D4D17C8A17A3}">
      <dgm:prSet/>
      <dgm:spPr/>
      <dgm:t>
        <a:bodyPr/>
        <a:lstStyle/>
        <a:p>
          <a:endParaRPr lang="es-ES"/>
        </a:p>
      </dgm:t>
    </dgm:pt>
    <dgm:pt modelId="{C214AA63-F6EF-4778-B3D4-0ACED01DCB5C}" type="sibTrans" cxnId="{206F39A6-7CB4-4BDC-9F31-D4D17C8A17A3}">
      <dgm:prSet/>
      <dgm:spPr/>
      <dgm:t>
        <a:bodyPr/>
        <a:lstStyle/>
        <a:p>
          <a:endParaRPr lang="es-ES"/>
        </a:p>
      </dgm:t>
    </dgm:pt>
    <dgm:pt modelId="{29C75191-F045-4A79-B7DE-7247F8A04FBB}">
      <dgm:prSet custT="1"/>
      <dgm:spPr/>
      <dgm:t>
        <a:bodyPr/>
        <a:lstStyle/>
        <a:p>
          <a:r>
            <a:rPr lang="es-CO" sz="3000" dirty="0" smtClean="0"/>
            <a:t>Filiales</a:t>
          </a:r>
          <a:endParaRPr lang="es-CO" sz="3000" b="0" dirty="0"/>
        </a:p>
      </dgm:t>
    </dgm:pt>
    <dgm:pt modelId="{214F9A4F-F27C-4355-B11A-4B5002BD0837}" type="parTrans" cxnId="{F629F3F7-1D8B-46A6-8482-BA4A4924577F}">
      <dgm:prSet/>
      <dgm:spPr/>
      <dgm:t>
        <a:bodyPr/>
        <a:lstStyle/>
        <a:p>
          <a:endParaRPr lang="es-ES"/>
        </a:p>
      </dgm:t>
    </dgm:pt>
    <dgm:pt modelId="{BB231B3C-61E9-46FC-87D1-BE4EF6CCD919}" type="sibTrans" cxnId="{F629F3F7-1D8B-46A6-8482-BA4A4924577F}">
      <dgm:prSet/>
      <dgm:spPr/>
      <dgm:t>
        <a:bodyPr/>
        <a:lstStyle/>
        <a:p>
          <a:endParaRPr lang="es-ES"/>
        </a:p>
      </dgm:t>
    </dgm:pt>
    <dgm:pt modelId="{FA8E96D4-2548-469E-97A9-4A2E1A8B2AD9}">
      <dgm:prSet/>
      <dgm:spPr/>
      <dgm:t>
        <a:bodyPr/>
        <a:lstStyle/>
        <a:p>
          <a:r>
            <a:rPr lang="es-ES" b="0" dirty="0" smtClean="0"/>
            <a:t>No</a:t>
          </a:r>
          <a:endParaRPr lang="es-CO" b="0" dirty="0"/>
        </a:p>
      </dgm:t>
    </dgm:pt>
    <dgm:pt modelId="{2FB7336C-DF29-40F6-9CD6-CD3883B12E62}" type="parTrans" cxnId="{D371D88B-8BE7-49D4-9275-67D11E0C6D84}">
      <dgm:prSet/>
      <dgm:spPr/>
      <dgm:t>
        <a:bodyPr/>
        <a:lstStyle/>
        <a:p>
          <a:endParaRPr lang="es-ES"/>
        </a:p>
      </dgm:t>
    </dgm:pt>
    <dgm:pt modelId="{3BEAEC04-2EAC-4448-ABB2-3D1FFB0AA6B2}" type="sibTrans" cxnId="{D371D88B-8BE7-49D4-9275-67D11E0C6D84}">
      <dgm:prSet/>
      <dgm:spPr/>
      <dgm:t>
        <a:bodyPr/>
        <a:lstStyle/>
        <a:p>
          <a:endParaRPr lang="es-ES"/>
        </a:p>
      </dgm:t>
    </dgm:pt>
    <dgm:pt modelId="{7DE0E6D1-5A9C-49A4-B986-7FD82ECE7F31}" type="pres">
      <dgm:prSet presAssocID="{9B6F5064-70DF-4092-9FFF-CBE348635099}" presName="linear" presStyleCnt="0">
        <dgm:presLayoutVars>
          <dgm:animLvl val="lvl"/>
          <dgm:resizeHandles val="exact"/>
        </dgm:presLayoutVars>
      </dgm:prSet>
      <dgm:spPr/>
      <dgm:t>
        <a:bodyPr/>
        <a:lstStyle/>
        <a:p>
          <a:endParaRPr lang="es-CO"/>
        </a:p>
      </dgm:t>
    </dgm:pt>
    <dgm:pt modelId="{D82EE2D2-2E57-42A6-868B-A6A1299C29B5}" type="pres">
      <dgm:prSet presAssocID="{29C75191-F045-4A79-B7DE-7247F8A04FBB}" presName="parentText" presStyleLbl="node1" presStyleIdx="0" presStyleCnt="4">
        <dgm:presLayoutVars>
          <dgm:chMax val="0"/>
          <dgm:bulletEnabled val="1"/>
        </dgm:presLayoutVars>
      </dgm:prSet>
      <dgm:spPr/>
      <dgm:t>
        <a:bodyPr/>
        <a:lstStyle/>
        <a:p>
          <a:endParaRPr lang="es-ES"/>
        </a:p>
      </dgm:t>
    </dgm:pt>
    <dgm:pt modelId="{1D1F0431-DB22-4EDA-9B10-6DB0EE9B8E66}" type="pres">
      <dgm:prSet presAssocID="{29C75191-F045-4A79-B7DE-7247F8A04FBB}" presName="childText" presStyleLbl="revTx" presStyleIdx="0" presStyleCnt="4">
        <dgm:presLayoutVars>
          <dgm:bulletEnabled val="1"/>
        </dgm:presLayoutVars>
      </dgm:prSet>
      <dgm:spPr/>
      <dgm:t>
        <a:bodyPr/>
        <a:lstStyle/>
        <a:p>
          <a:endParaRPr lang="es-ES"/>
        </a:p>
      </dgm:t>
    </dgm:pt>
    <dgm:pt modelId="{FFDB1EF1-E7F1-46AC-A119-029BE0645905}" type="pres">
      <dgm:prSet presAssocID="{BC5E0786-A05D-4131-A27E-7E23773D94F2}" presName="parentText" presStyleLbl="node1" presStyleIdx="1" presStyleCnt="4">
        <dgm:presLayoutVars>
          <dgm:chMax val="0"/>
          <dgm:bulletEnabled val="1"/>
        </dgm:presLayoutVars>
      </dgm:prSet>
      <dgm:spPr/>
      <dgm:t>
        <a:bodyPr/>
        <a:lstStyle/>
        <a:p>
          <a:endParaRPr lang="es-CO"/>
        </a:p>
      </dgm:t>
    </dgm:pt>
    <dgm:pt modelId="{6C19578E-2DBF-4865-9DB5-8A847FA75471}" type="pres">
      <dgm:prSet presAssocID="{BC5E0786-A05D-4131-A27E-7E23773D94F2}" presName="childText" presStyleLbl="revTx" presStyleIdx="1" presStyleCnt="4">
        <dgm:presLayoutVars>
          <dgm:bulletEnabled val="1"/>
        </dgm:presLayoutVars>
      </dgm:prSet>
      <dgm:spPr/>
      <dgm:t>
        <a:bodyPr/>
        <a:lstStyle/>
        <a:p>
          <a:endParaRPr lang="es-CO"/>
        </a:p>
      </dgm:t>
    </dgm:pt>
    <dgm:pt modelId="{63DA38E1-10FD-48D6-BF46-8BAD52F3D3CA}" type="pres">
      <dgm:prSet presAssocID="{363269B1-18F5-40AC-A0D8-E411D36340E3}" presName="parentText" presStyleLbl="node1" presStyleIdx="2" presStyleCnt="4">
        <dgm:presLayoutVars>
          <dgm:chMax val="0"/>
          <dgm:bulletEnabled val="1"/>
        </dgm:presLayoutVars>
      </dgm:prSet>
      <dgm:spPr/>
      <dgm:t>
        <a:bodyPr/>
        <a:lstStyle/>
        <a:p>
          <a:endParaRPr lang="es-ES"/>
        </a:p>
      </dgm:t>
    </dgm:pt>
    <dgm:pt modelId="{D215128A-FD9A-493D-A8EF-0E52C97F22A7}" type="pres">
      <dgm:prSet presAssocID="{363269B1-18F5-40AC-A0D8-E411D36340E3}" presName="childText" presStyleLbl="revTx" presStyleIdx="2" presStyleCnt="4">
        <dgm:presLayoutVars>
          <dgm:bulletEnabled val="1"/>
        </dgm:presLayoutVars>
      </dgm:prSet>
      <dgm:spPr/>
      <dgm:t>
        <a:bodyPr/>
        <a:lstStyle/>
        <a:p>
          <a:endParaRPr lang="es-ES"/>
        </a:p>
      </dgm:t>
    </dgm:pt>
    <dgm:pt modelId="{8B0986BD-9CF0-4CA2-B001-697F9C11101E}" type="pres">
      <dgm:prSet presAssocID="{4688ADD0-515E-48CC-901F-A7C769F337F7}" presName="parentText" presStyleLbl="node1" presStyleIdx="3" presStyleCnt="4">
        <dgm:presLayoutVars>
          <dgm:chMax val="0"/>
          <dgm:bulletEnabled val="1"/>
        </dgm:presLayoutVars>
      </dgm:prSet>
      <dgm:spPr/>
      <dgm:t>
        <a:bodyPr/>
        <a:lstStyle/>
        <a:p>
          <a:endParaRPr lang="es-ES"/>
        </a:p>
      </dgm:t>
    </dgm:pt>
    <dgm:pt modelId="{4FCFE8FD-E73D-4D90-B233-229329566479}" type="pres">
      <dgm:prSet presAssocID="{4688ADD0-515E-48CC-901F-A7C769F337F7}" presName="childText" presStyleLbl="revTx" presStyleIdx="3" presStyleCnt="4">
        <dgm:presLayoutVars>
          <dgm:bulletEnabled val="1"/>
        </dgm:presLayoutVars>
      </dgm:prSet>
      <dgm:spPr/>
      <dgm:t>
        <a:bodyPr/>
        <a:lstStyle/>
        <a:p>
          <a:endParaRPr lang="es-ES"/>
        </a:p>
      </dgm:t>
    </dgm:pt>
  </dgm:ptLst>
  <dgm:cxnLst>
    <dgm:cxn modelId="{B460053A-E2AF-4902-9183-548B159C9439}" srcId="{363269B1-18F5-40AC-A0D8-E411D36340E3}" destId="{4A796C06-3CED-405B-8A4C-FEC4C779B21C}" srcOrd="0" destOrd="0" parTransId="{B9064E69-2D1F-425A-8A6F-E479424F8DB0}" sibTransId="{C05B29FB-5F43-4640-B0B4-AAD202C7B556}"/>
    <dgm:cxn modelId="{7C105AF3-878C-4D95-9042-942D531B6827}" srcId="{BC5E0786-A05D-4131-A27E-7E23773D94F2}" destId="{6A02F907-9757-4F5E-96E5-767184EDDF7A}" srcOrd="0" destOrd="0" parTransId="{71A37779-3CC5-4EB2-A7EC-C1743931080D}" sibTransId="{6BD0235F-5951-4C09-9EEE-3B6F5D55FE58}"/>
    <dgm:cxn modelId="{F1FC0E11-CE87-4F91-8D3C-A301CC6A2D5E}" type="presOf" srcId="{29C75191-F045-4A79-B7DE-7247F8A04FBB}" destId="{D82EE2D2-2E57-42A6-868B-A6A1299C29B5}" srcOrd="0" destOrd="0" presId="urn:microsoft.com/office/officeart/2005/8/layout/vList2"/>
    <dgm:cxn modelId="{69E2CB87-AEA9-49E2-8EAC-8665EF6B7327}" type="presOf" srcId="{4688ADD0-515E-48CC-901F-A7C769F337F7}" destId="{8B0986BD-9CF0-4CA2-B001-697F9C11101E}" srcOrd="0" destOrd="0" presId="urn:microsoft.com/office/officeart/2005/8/layout/vList2"/>
    <dgm:cxn modelId="{B5D55DDD-A068-47F7-924C-84C3667A9245}" type="presOf" srcId="{363269B1-18F5-40AC-A0D8-E411D36340E3}" destId="{63DA38E1-10FD-48D6-BF46-8BAD52F3D3CA}" srcOrd="0" destOrd="0" presId="urn:microsoft.com/office/officeart/2005/8/layout/vList2"/>
    <dgm:cxn modelId="{4D1B44C7-D12D-419E-8749-29D1A537930D}" type="presOf" srcId="{9B6F5064-70DF-4092-9FFF-CBE348635099}" destId="{7DE0E6D1-5A9C-49A4-B986-7FD82ECE7F31}" srcOrd="0" destOrd="0" presId="urn:microsoft.com/office/officeart/2005/8/layout/vList2"/>
    <dgm:cxn modelId="{D371D88B-8BE7-49D4-9275-67D11E0C6D84}" srcId="{29C75191-F045-4A79-B7DE-7247F8A04FBB}" destId="{FA8E96D4-2548-469E-97A9-4A2E1A8B2AD9}" srcOrd="0" destOrd="0" parTransId="{2FB7336C-DF29-40F6-9CD6-CD3883B12E62}" sibTransId="{3BEAEC04-2EAC-4448-ABB2-3D1FFB0AA6B2}"/>
    <dgm:cxn modelId="{9CCE7824-75A1-42E2-8662-D61C07DEDDDC}" type="presOf" srcId="{6A02F907-9757-4F5E-96E5-767184EDDF7A}" destId="{6C19578E-2DBF-4865-9DB5-8A847FA75471}" srcOrd="0" destOrd="0" presId="urn:microsoft.com/office/officeart/2005/8/layout/vList2"/>
    <dgm:cxn modelId="{F629F3F7-1D8B-46A6-8482-BA4A4924577F}" srcId="{9B6F5064-70DF-4092-9FFF-CBE348635099}" destId="{29C75191-F045-4A79-B7DE-7247F8A04FBB}" srcOrd="0" destOrd="0" parTransId="{214F9A4F-F27C-4355-B11A-4B5002BD0837}" sibTransId="{BB231B3C-61E9-46FC-87D1-BE4EF6CCD919}"/>
    <dgm:cxn modelId="{324E85BC-999D-4F46-B300-9FE2221D8E1B}" srcId="{9B6F5064-70DF-4092-9FFF-CBE348635099}" destId="{363269B1-18F5-40AC-A0D8-E411D36340E3}" srcOrd="2" destOrd="0" parTransId="{15043A8A-DD06-4E70-B3A0-63A7798E7FC5}" sibTransId="{B6311123-0BE4-47A3-99EE-B3D3D2D65C19}"/>
    <dgm:cxn modelId="{73DC4C9D-A539-4435-924D-C0981A5E9BAC}" type="presOf" srcId="{FA8E96D4-2548-469E-97A9-4A2E1A8B2AD9}" destId="{1D1F0431-DB22-4EDA-9B10-6DB0EE9B8E66}" srcOrd="0" destOrd="0" presId="urn:microsoft.com/office/officeart/2005/8/layout/vList2"/>
    <dgm:cxn modelId="{0506D054-C5AA-45DC-BFC2-12CFEF8AF25A}" srcId="{9B6F5064-70DF-4092-9FFF-CBE348635099}" destId="{BC5E0786-A05D-4131-A27E-7E23773D94F2}" srcOrd="1" destOrd="0" parTransId="{11F509F2-8656-4FD3-8DE5-D491815CA7A4}" sibTransId="{E49DF1A7-A4D4-4970-831A-E464538CE61F}"/>
    <dgm:cxn modelId="{B9A9F58C-EFBD-4978-B440-63EDCB1D4D24}" srcId="{9B6F5064-70DF-4092-9FFF-CBE348635099}" destId="{4688ADD0-515E-48CC-901F-A7C769F337F7}" srcOrd="3" destOrd="0" parTransId="{B2D45525-7D81-45EE-A9B2-74723EB850F6}" sibTransId="{D406C6C9-3101-4D06-8825-E2BF98B8C7EE}"/>
    <dgm:cxn modelId="{3AD332F0-F5F9-4C74-9102-D25D9ADC641F}" type="presOf" srcId="{BC5E0786-A05D-4131-A27E-7E23773D94F2}" destId="{FFDB1EF1-E7F1-46AC-A119-029BE0645905}" srcOrd="0" destOrd="0" presId="urn:microsoft.com/office/officeart/2005/8/layout/vList2"/>
    <dgm:cxn modelId="{1020D012-83F0-428E-A7BF-46F6030EB877}" type="presOf" srcId="{1350BC61-E27F-4A86-BCBC-06873B00C748}" destId="{4FCFE8FD-E73D-4D90-B233-229329566479}" srcOrd="0" destOrd="0" presId="urn:microsoft.com/office/officeart/2005/8/layout/vList2"/>
    <dgm:cxn modelId="{206F39A6-7CB4-4BDC-9F31-D4D17C8A17A3}" srcId="{4688ADD0-515E-48CC-901F-A7C769F337F7}" destId="{1350BC61-E27F-4A86-BCBC-06873B00C748}" srcOrd="0" destOrd="0" parTransId="{90E742CA-3A5D-4ED2-BF75-1F71DCA57A44}" sibTransId="{C214AA63-F6EF-4778-B3D4-0ACED01DCB5C}"/>
    <dgm:cxn modelId="{03E1BB3C-858C-42BA-9EB2-44C9F82DAE11}" type="presOf" srcId="{4A796C06-3CED-405B-8A4C-FEC4C779B21C}" destId="{D215128A-FD9A-493D-A8EF-0E52C97F22A7}" srcOrd="0" destOrd="0" presId="urn:microsoft.com/office/officeart/2005/8/layout/vList2"/>
    <dgm:cxn modelId="{F77ECD7F-2B01-4B39-97A3-3B59E413F152}" type="presParOf" srcId="{7DE0E6D1-5A9C-49A4-B986-7FD82ECE7F31}" destId="{D82EE2D2-2E57-42A6-868B-A6A1299C29B5}" srcOrd="0" destOrd="0" presId="urn:microsoft.com/office/officeart/2005/8/layout/vList2"/>
    <dgm:cxn modelId="{8E6E8531-F404-4635-ACA3-0DD98EC71172}" type="presParOf" srcId="{7DE0E6D1-5A9C-49A4-B986-7FD82ECE7F31}" destId="{1D1F0431-DB22-4EDA-9B10-6DB0EE9B8E66}" srcOrd="1" destOrd="0" presId="urn:microsoft.com/office/officeart/2005/8/layout/vList2"/>
    <dgm:cxn modelId="{2B31732C-CF04-4A12-98F8-0A474802F3F1}" type="presParOf" srcId="{7DE0E6D1-5A9C-49A4-B986-7FD82ECE7F31}" destId="{FFDB1EF1-E7F1-46AC-A119-029BE0645905}" srcOrd="2" destOrd="0" presId="urn:microsoft.com/office/officeart/2005/8/layout/vList2"/>
    <dgm:cxn modelId="{5EDDDCFD-71F2-4C5B-AB11-DFD642C817C3}" type="presParOf" srcId="{7DE0E6D1-5A9C-49A4-B986-7FD82ECE7F31}" destId="{6C19578E-2DBF-4865-9DB5-8A847FA75471}" srcOrd="3" destOrd="0" presId="urn:microsoft.com/office/officeart/2005/8/layout/vList2"/>
    <dgm:cxn modelId="{F6B0DBE3-FF08-40A4-9A72-ABA21FC8C1F0}" type="presParOf" srcId="{7DE0E6D1-5A9C-49A4-B986-7FD82ECE7F31}" destId="{63DA38E1-10FD-48D6-BF46-8BAD52F3D3CA}" srcOrd="4" destOrd="0" presId="urn:microsoft.com/office/officeart/2005/8/layout/vList2"/>
    <dgm:cxn modelId="{AE9C7CD1-D4BD-45B9-9CB6-310B6CB615AB}" type="presParOf" srcId="{7DE0E6D1-5A9C-49A4-B986-7FD82ECE7F31}" destId="{D215128A-FD9A-493D-A8EF-0E52C97F22A7}" srcOrd="5" destOrd="0" presId="urn:microsoft.com/office/officeart/2005/8/layout/vList2"/>
    <dgm:cxn modelId="{113D225C-7F91-43E8-BBF2-EFD0FC0C97F9}" type="presParOf" srcId="{7DE0E6D1-5A9C-49A4-B986-7FD82ECE7F31}" destId="{8B0986BD-9CF0-4CA2-B001-697F9C11101E}" srcOrd="6" destOrd="0" presId="urn:microsoft.com/office/officeart/2005/8/layout/vList2"/>
    <dgm:cxn modelId="{D0D44785-3968-4834-BC57-FAB484A9DFF5}" type="presParOf" srcId="{7DE0E6D1-5A9C-49A4-B986-7FD82ECE7F31}" destId="{4FCFE8FD-E73D-4D90-B233-22932956647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F5064-70DF-4092-9FFF-CBE3486350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BC5E0786-A05D-4131-A27E-7E23773D94F2}">
      <dgm:prSet phldrT="[Texto]"/>
      <dgm:spPr/>
      <dgm:t>
        <a:bodyPr/>
        <a:lstStyle/>
        <a:p>
          <a:r>
            <a:rPr lang="es-CO" dirty="0" smtClean="0"/>
            <a:t>Asamblea de socios</a:t>
          </a:r>
          <a:endParaRPr lang="es-CO" dirty="0"/>
        </a:p>
      </dgm:t>
    </dgm:pt>
    <dgm:pt modelId="{11F509F2-8656-4FD3-8DE5-D491815CA7A4}" type="parTrans" cxnId="{0506D054-C5AA-45DC-BFC2-12CFEF8AF25A}">
      <dgm:prSet/>
      <dgm:spPr/>
      <dgm:t>
        <a:bodyPr/>
        <a:lstStyle/>
        <a:p>
          <a:endParaRPr lang="es-CO"/>
        </a:p>
      </dgm:t>
    </dgm:pt>
    <dgm:pt modelId="{E49DF1A7-A4D4-4970-831A-E464538CE61F}" type="sibTrans" cxnId="{0506D054-C5AA-45DC-BFC2-12CFEF8AF25A}">
      <dgm:prSet/>
      <dgm:spPr/>
      <dgm:t>
        <a:bodyPr/>
        <a:lstStyle/>
        <a:p>
          <a:endParaRPr lang="es-CO"/>
        </a:p>
      </dgm:t>
    </dgm:pt>
    <dgm:pt modelId="{6A02F907-9757-4F5E-96E5-767184EDDF7A}">
      <dgm:prSet/>
      <dgm:spPr/>
      <dgm:t>
        <a:bodyPr/>
        <a:lstStyle/>
        <a:p>
          <a:r>
            <a:rPr lang="es-ES" dirty="0" smtClean="0"/>
            <a:t>Si</a:t>
          </a:r>
          <a:endParaRPr lang="es-CO" dirty="0"/>
        </a:p>
      </dgm:t>
    </dgm:pt>
    <dgm:pt modelId="{71A37779-3CC5-4EB2-A7EC-C1743931080D}" type="parTrans" cxnId="{7C105AF3-878C-4D95-9042-942D531B6827}">
      <dgm:prSet/>
      <dgm:spPr/>
      <dgm:t>
        <a:bodyPr/>
        <a:lstStyle/>
        <a:p>
          <a:endParaRPr lang="es-ES"/>
        </a:p>
      </dgm:t>
    </dgm:pt>
    <dgm:pt modelId="{6BD0235F-5951-4C09-9EEE-3B6F5D55FE58}" type="sibTrans" cxnId="{7C105AF3-878C-4D95-9042-942D531B6827}">
      <dgm:prSet/>
      <dgm:spPr/>
      <dgm:t>
        <a:bodyPr/>
        <a:lstStyle/>
        <a:p>
          <a:endParaRPr lang="es-ES"/>
        </a:p>
      </dgm:t>
    </dgm:pt>
    <dgm:pt modelId="{363269B1-18F5-40AC-A0D8-E411D36340E3}">
      <dgm:prSet/>
      <dgm:spPr/>
      <dgm:t>
        <a:bodyPr/>
        <a:lstStyle/>
        <a:p>
          <a:r>
            <a:rPr lang="es-CO" b="0" dirty="0" smtClean="0"/>
            <a:t>Junta directiva</a:t>
          </a:r>
          <a:endParaRPr lang="es-CO" b="0" dirty="0"/>
        </a:p>
      </dgm:t>
    </dgm:pt>
    <dgm:pt modelId="{15043A8A-DD06-4E70-B3A0-63A7798E7FC5}" type="parTrans" cxnId="{324E85BC-999D-4F46-B300-9FE2221D8E1B}">
      <dgm:prSet/>
      <dgm:spPr/>
      <dgm:t>
        <a:bodyPr/>
        <a:lstStyle/>
        <a:p>
          <a:endParaRPr lang="es-ES"/>
        </a:p>
      </dgm:t>
    </dgm:pt>
    <dgm:pt modelId="{B6311123-0BE4-47A3-99EE-B3D3D2D65C19}" type="sibTrans" cxnId="{324E85BC-999D-4F46-B300-9FE2221D8E1B}">
      <dgm:prSet/>
      <dgm:spPr/>
      <dgm:t>
        <a:bodyPr/>
        <a:lstStyle/>
        <a:p>
          <a:endParaRPr lang="es-ES"/>
        </a:p>
      </dgm:t>
    </dgm:pt>
    <dgm:pt modelId="{4A796C06-3CED-405B-8A4C-FEC4C779B21C}">
      <dgm:prSet/>
      <dgm:spPr/>
      <dgm:t>
        <a:bodyPr/>
        <a:lstStyle/>
        <a:p>
          <a:r>
            <a:rPr lang="es-ES" dirty="0" smtClean="0"/>
            <a:t>No</a:t>
          </a:r>
          <a:endParaRPr lang="es-CO" dirty="0"/>
        </a:p>
      </dgm:t>
    </dgm:pt>
    <dgm:pt modelId="{B9064E69-2D1F-425A-8A6F-E479424F8DB0}" type="parTrans" cxnId="{B460053A-E2AF-4902-9183-548B159C9439}">
      <dgm:prSet/>
      <dgm:spPr/>
      <dgm:t>
        <a:bodyPr/>
        <a:lstStyle/>
        <a:p>
          <a:endParaRPr lang="es-ES"/>
        </a:p>
      </dgm:t>
    </dgm:pt>
    <dgm:pt modelId="{C05B29FB-5F43-4640-B0B4-AAD202C7B556}" type="sibTrans" cxnId="{B460053A-E2AF-4902-9183-548B159C9439}">
      <dgm:prSet/>
      <dgm:spPr/>
      <dgm:t>
        <a:bodyPr/>
        <a:lstStyle/>
        <a:p>
          <a:endParaRPr lang="es-ES"/>
        </a:p>
      </dgm:t>
    </dgm:pt>
    <dgm:pt modelId="{4688ADD0-515E-48CC-901F-A7C769F337F7}">
      <dgm:prSet/>
      <dgm:spPr/>
      <dgm:t>
        <a:bodyPr/>
        <a:lstStyle/>
        <a:p>
          <a:r>
            <a:rPr lang="es-CO" b="0" dirty="0" smtClean="0"/>
            <a:t>Empresa Familiar</a:t>
          </a:r>
          <a:endParaRPr lang="es-CO" b="0" dirty="0"/>
        </a:p>
      </dgm:t>
    </dgm:pt>
    <dgm:pt modelId="{B2D45525-7D81-45EE-A9B2-74723EB850F6}" type="parTrans" cxnId="{B9A9F58C-EFBD-4978-B440-63EDCB1D4D24}">
      <dgm:prSet/>
      <dgm:spPr/>
      <dgm:t>
        <a:bodyPr/>
        <a:lstStyle/>
        <a:p>
          <a:endParaRPr lang="es-ES"/>
        </a:p>
      </dgm:t>
    </dgm:pt>
    <dgm:pt modelId="{D406C6C9-3101-4D06-8825-E2BF98B8C7EE}" type="sibTrans" cxnId="{B9A9F58C-EFBD-4978-B440-63EDCB1D4D24}">
      <dgm:prSet/>
      <dgm:spPr/>
      <dgm:t>
        <a:bodyPr/>
        <a:lstStyle/>
        <a:p>
          <a:endParaRPr lang="es-ES"/>
        </a:p>
      </dgm:t>
    </dgm:pt>
    <dgm:pt modelId="{1350BC61-E27F-4A86-BCBC-06873B00C748}">
      <dgm:prSet/>
      <dgm:spPr/>
      <dgm:t>
        <a:bodyPr/>
        <a:lstStyle/>
        <a:p>
          <a:r>
            <a:rPr lang="es-CO" dirty="0" smtClean="0"/>
            <a:t>Grupo empresarial</a:t>
          </a:r>
          <a:endParaRPr lang="es-CO" dirty="0"/>
        </a:p>
      </dgm:t>
    </dgm:pt>
    <dgm:pt modelId="{90E742CA-3A5D-4ED2-BF75-1F71DCA57A44}" type="parTrans" cxnId="{206F39A6-7CB4-4BDC-9F31-D4D17C8A17A3}">
      <dgm:prSet/>
      <dgm:spPr/>
      <dgm:t>
        <a:bodyPr/>
        <a:lstStyle/>
        <a:p>
          <a:endParaRPr lang="es-ES"/>
        </a:p>
      </dgm:t>
    </dgm:pt>
    <dgm:pt modelId="{C214AA63-F6EF-4778-B3D4-0ACED01DCB5C}" type="sibTrans" cxnId="{206F39A6-7CB4-4BDC-9F31-D4D17C8A17A3}">
      <dgm:prSet/>
      <dgm:spPr/>
      <dgm:t>
        <a:bodyPr/>
        <a:lstStyle/>
        <a:p>
          <a:endParaRPr lang="es-ES"/>
        </a:p>
      </dgm:t>
    </dgm:pt>
    <dgm:pt modelId="{0E7C75F8-72A1-427E-9B64-271FD2BC0D9F}">
      <dgm:prSet/>
      <dgm:spPr/>
      <dgm:t>
        <a:bodyPr/>
        <a:lstStyle/>
        <a:p>
          <a:r>
            <a:rPr lang="es-ES" dirty="0" smtClean="0"/>
            <a:t>Aunque no hace parte directa si se tiene relación con otra empresa familiar (Inversiones </a:t>
          </a:r>
          <a:r>
            <a:rPr lang="es-ES" dirty="0" err="1" smtClean="0"/>
            <a:t>Jomayosa</a:t>
          </a:r>
          <a:r>
            <a:rPr lang="es-ES" dirty="0" smtClean="0"/>
            <a:t>) que afecta indirectamente las decisiones.</a:t>
          </a:r>
          <a:endParaRPr lang="es-CO" dirty="0"/>
        </a:p>
      </dgm:t>
    </dgm:pt>
    <dgm:pt modelId="{E0CC3E4B-A9DD-4F66-8017-D84E62B0D5BC}" type="parTrans" cxnId="{EE0E0049-7D4B-4C71-AC3C-F551E4CB60A1}">
      <dgm:prSet/>
      <dgm:spPr/>
      <dgm:t>
        <a:bodyPr/>
        <a:lstStyle/>
        <a:p>
          <a:endParaRPr lang="es-ES"/>
        </a:p>
      </dgm:t>
    </dgm:pt>
    <dgm:pt modelId="{844BB22E-5B03-4471-A028-A5578141CA50}" type="sibTrans" cxnId="{EE0E0049-7D4B-4C71-AC3C-F551E4CB60A1}">
      <dgm:prSet/>
      <dgm:spPr/>
      <dgm:t>
        <a:bodyPr/>
        <a:lstStyle/>
        <a:p>
          <a:endParaRPr lang="es-ES"/>
        </a:p>
      </dgm:t>
    </dgm:pt>
    <dgm:pt modelId="{A9B4ACC5-E30E-4930-89B9-18C85082DA32}">
      <dgm:prSet/>
      <dgm:spPr/>
      <dgm:t>
        <a:bodyPr/>
        <a:lstStyle/>
        <a:p>
          <a:r>
            <a:rPr lang="es-ES" b="0" dirty="0" smtClean="0"/>
            <a:t>Si</a:t>
          </a:r>
          <a:endParaRPr lang="es-CO" b="0" dirty="0"/>
        </a:p>
      </dgm:t>
    </dgm:pt>
    <dgm:pt modelId="{DF2345A7-FBAC-44EB-BEC6-681543F9E318}" type="parTrans" cxnId="{8DB110E5-F3FA-4272-9B3E-C042BD2B8E9C}">
      <dgm:prSet/>
      <dgm:spPr/>
      <dgm:t>
        <a:bodyPr/>
        <a:lstStyle/>
        <a:p>
          <a:endParaRPr lang="es-ES"/>
        </a:p>
      </dgm:t>
    </dgm:pt>
    <dgm:pt modelId="{043132BF-5237-4540-8700-B7C1F82BB497}" type="sibTrans" cxnId="{8DB110E5-F3FA-4272-9B3E-C042BD2B8E9C}">
      <dgm:prSet/>
      <dgm:spPr/>
      <dgm:t>
        <a:bodyPr/>
        <a:lstStyle/>
        <a:p>
          <a:endParaRPr lang="es-ES"/>
        </a:p>
      </dgm:t>
    </dgm:pt>
    <dgm:pt modelId="{7DE0E6D1-5A9C-49A4-B986-7FD82ECE7F31}" type="pres">
      <dgm:prSet presAssocID="{9B6F5064-70DF-4092-9FFF-CBE348635099}" presName="linear" presStyleCnt="0">
        <dgm:presLayoutVars>
          <dgm:animLvl val="lvl"/>
          <dgm:resizeHandles val="exact"/>
        </dgm:presLayoutVars>
      </dgm:prSet>
      <dgm:spPr/>
      <dgm:t>
        <a:bodyPr/>
        <a:lstStyle/>
        <a:p>
          <a:endParaRPr lang="es-CO"/>
        </a:p>
      </dgm:t>
    </dgm:pt>
    <dgm:pt modelId="{FFDB1EF1-E7F1-46AC-A119-029BE0645905}" type="pres">
      <dgm:prSet presAssocID="{BC5E0786-A05D-4131-A27E-7E23773D94F2}" presName="parentText" presStyleLbl="node1" presStyleIdx="0" presStyleCnt="4">
        <dgm:presLayoutVars>
          <dgm:chMax val="0"/>
          <dgm:bulletEnabled val="1"/>
        </dgm:presLayoutVars>
      </dgm:prSet>
      <dgm:spPr/>
      <dgm:t>
        <a:bodyPr/>
        <a:lstStyle/>
        <a:p>
          <a:endParaRPr lang="es-CO"/>
        </a:p>
      </dgm:t>
    </dgm:pt>
    <dgm:pt modelId="{6C19578E-2DBF-4865-9DB5-8A847FA75471}" type="pres">
      <dgm:prSet presAssocID="{BC5E0786-A05D-4131-A27E-7E23773D94F2}" presName="childText" presStyleLbl="revTx" presStyleIdx="0" presStyleCnt="4">
        <dgm:presLayoutVars>
          <dgm:bulletEnabled val="1"/>
        </dgm:presLayoutVars>
      </dgm:prSet>
      <dgm:spPr/>
      <dgm:t>
        <a:bodyPr/>
        <a:lstStyle/>
        <a:p>
          <a:endParaRPr lang="es-CO"/>
        </a:p>
      </dgm:t>
    </dgm:pt>
    <dgm:pt modelId="{63DA38E1-10FD-48D6-BF46-8BAD52F3D3CA}" type="pres">
      <dgm:prSet presAssocID="{363269B1-18F5-40AC-A0D8-E411D36340E3}" presName="parentText" presStyleLbl="node1" presStyleIdx="1" presStyleCnt="4">
        <dgm:presLayoutVars>
          <dgm:chMax val="0"/>
          <dgm:bulletEnabled val="1"/>
        </dgm:presLayoutVars>
      </dgm:prSet>
      <dgm:spPr/>
      <dgm:t>
        <a:bodyPr/>
        <a:lstStyle/>
        <a:p>
          <a:endParaRPr lang="es-ES"/>
        </a:p>
      </dgm:t>
    </dgm:pt>
    <dgm:pt modelId="{D215128A-FD9A-493D-A8EF-0E52C97F22A7}" type="pres">
      <dgm:prSet presAssocID="{363269B1-18F5-40AC-A0D8-E411D36340E3}" presName="childText" presStyleLbl="revTx" presStyleIdx="1" presStyleCnt="4">
        <dgm:presLayoutVars>
          <dgm:bulletEnabled val="1"/>
        </dgm:presLayoutVars>
      </dgm:prSet>
      <dgm:spPr/>
      <dgm:t>
        <a:bodyPr/>
        <a:lstStyle/>
        <a:p>
          <a:endParaRPr lang="es-ES"/>
        </a:p>
      </dgm:t>
    </dgm:pt>
    <dgm:pt modelId="{8B0986BD-9CF0-4CA2-B001-697F9C11101E}" type="pres">
      <dgm:prSet presAssocID="{4688ADD0-515E-48CC-901F-A7C769F337F7}" presName="parentText" presStyleLbl="node1" presStyleIdx="2" presStyleCnt="4">
        <dgm:presLayoutVars>
          <dgm:chMax val="0"/>
          <dgm:bulletEnabled val="1"/>
        </dgm:presLayoutVars>
      </dgm:prSet>
      <dgm:spPr/>
      <dgm:t>
        <a:bodyPr/>
        <a:lstStyle/>
        <a:p>
          <a:endParaRPr lang="es-ES"/>
        </a:p>
      </dgm:t>
    </dgm:pt>
    <dgm:pt modelId="{4FCFE8FD-E73D-4D90-B233-229329566479}" type="pres">
      <dgm:prSet presAssocID="{4688ADD0-515E-48CC-901F-A7C769F337F7}" presName="childText" presStyleLbl="revTx" presStyleIdx="2" presStyleCnt="4">
        <dgm:presLayoutVars>
          <dgm:bulletEnabled val="1"/>
        </dgm:presLayoutVars>
      </dgm:prSet>
      <dgm:spPr/>
      <dgm:t>
        <a:bodyPr/>
        <a:lstStyle/>
        <a:p>
          <a:endParaRPr lang="es-ES"/>
        </a:p>
      </dgm:t>
    </dgm:pt>
    <dgm:pt modelId="{BF67FC62-FD97-43DC-BB71-3DB73ADC35F2}" type="pres">
      <dgm:prSet presAssocID="{1350BC61-E27F-4A86-BCBC-06873B00C748}" presName="parentText" presStyleLbl="node1" presStyleIdx="3" presStyleCnt="4">
        <dgm:presLayoutVars>
          <dgm:chMax val="0"/>
          <dgm:bulletEnabled val="1"/>
        </dgm:presLayoutVars>
      </dgm:prSet>
      <dgm:spPr/>
      <dgm:t>
        <a:bodyPr/>
        <a:lstStyle/>
        <a:p>
          <a:endParaRPr lang="es-ES"/>
        </a:p>
      </dgm:t>
    </dgm:pt>
    <dgm:pt modelId="{96F16CDE-B9E3-492F-838D-EC4C964F1B33}" type="pres">
      <dgm:prSet presAssocID="{1350BC61-E27F-4A86-BCBC-06873B00C748}" presName="childText" presStyleLbl="revTx" presStyleIdx="3" presStyleCnt="4">
        <dgm:presLayoutVars>
          <dgm:bulletEnabled val="1"/>
        </dgm:presLayoutVars>
      </dgm:prSet>
      <dgm:spPr/>
      <dgm:t>
        <a:bodyPr/>
        <a:lstStyle/>
        <a:p>
          <a:endParaRPr lang="es-ES"/>
        </a:p>
      </dgm:t>
    </dgm:pt>
  </dgm:ptLst>
  <dgm:cxnLst>
    <dgm:cxn modelId="{03E1BB3C-858C-42BA-9EB2-44C9F82DAE11}" type="presOf" srcId="{4A796C06-3CED-405B-8A4C-FEC4C779B21C}" destId="{D215128A-FD9A-493D-A8EF-0E52C97F22A7}" srcOrd="0" destOrd="0" presId="urn:microsoft.com/office/officeart/2005/8/layout/vList2"/>
    <dgm:cxn modelId="{3AD332F0-F5F9-4C74-9102-D25D9ADC641F}" type="presOf" srcId="{BC5E0786-A05D-4131-A27E-7E23773D94F2}" destId="{FFDB1EF1-E7F1-46AC-A119-029BE0645905}" srcOrd="0" destOrd="0" presId="urn:microsoft.com/office/officeart/2005/8/layout/vList2"/>
    <dgm:cxn modelId="{A48CE001-C672-484C-86C6-FB35AC27B45F}" type="presOf" srcId="{1350BC61-E27F-4A86-BCBC-06873B00C748}" destId="{BF67FC62-FD97-43DC-BB71-3DB73ADC35F2}" srcOrd="0" destOrd="0" presId="urn:microsoft.com/office/officeart/2005/8/layout/vList2"/>
    <dgm:cxn modelId="{324E85BC-999D-4F46-B300-9FE2221D8E1B}" srcId="{9B6F5064-70DF-4092-9FFF-CBE348635099}" destId="{363269B1-18F5-40AC-A0D8-E411D36340E3}" srcOrd="1" destOrd="0" parTransId="{15043A8A-DD06-4E70-B3A0-63A7798E7FC5}" sibTransId="{B6311123-0BE4-47A3-99EE-B3D3D2D65C19}"/>
    <dgm:cxn modelId="{B9A9F58C-EFBD-4978-B440-63EDCB1D4D24}" srcId="{9B6F5064-70DF-4092-9FFF-CBE348635099}" destId="{4688ADD0-515E-48CC-901F-A7C769F337F7}" srcOrd="2" destOrd="0" parTransId="{B2D45525-7D81-45EE-A9B2-74723EB850F6}" sibTransId="{D406C6C9-3101-4D06-8825-E2BF98B8C7EE}"/>
    <dgm:cxn modelId="{69E2CB87-AEA9-49E2-8EAC-8665EF6B7327}" type="presOf" srcId="{4688ADD0-515E-48CC-901F-A7C769F337F7}" destId="{8B0986BD-9CF0-4CA2-B001-697F9C11101E}" srcOrd="0" destOrd="0" presId="urn:microsoft.com/office/officeart/2005/8/layout/vList2"/>
    <dgm:cxn modelId="{98B5AE4C-AFB4-498A-A022-292FF752E73E}" type="presOf" srcId="{A9B4ACC5-E30E-4930-89B9-18C85082DA32}" destId="{4FCFE8FD-E73D-4D90-B233-229329566479}" srcOrd="0" destOrd="0" presId="urn:microsoft.com/office/officeart/2005/8/layout/vList2"/>
    <dgm:cxn modelId="{9CCE7824-75A1-42E2-8662-D61C07DEDDDC}" type="presOf" srcId="{6A02F907-9757-4F5E-96E5-767184EDDF7A}" destId="{6C19578E-2DBF-4865-9DB5-8A847FA75471}" srcOrd="0" destOrd="0" presId="urn:microsoft.com/office/officeart/2005/8/layout/vList2"/>
    <dgm:cxn modelId="{B460053A-E2AF-4902-9183-548B159C9439}" srcId="{363269B1-18F5-40AC-A0D8-E411D36340E3}" destId="{4A796C06-3CED-405B-8A4C-FEC4C779B21C}" srcOrd="0" destOrd="0" parTransId="{B9064E69-2D1F-425A-8A6F-E479424F8DB0}" sibTransId="{C05B29FB-5F43-4640-B0B4-AAD202C7B556}"/>
    <dgm:cxn modelId="{206F39A6-7CB4-4BDC-9F31-D4D17C8A17A3}" srcId="{9B6F5064-70DF-4092-9FFF-CBE348635099}" destId="{1350BC61-E27F-4A86-BCBC-06873B00C748}" srcOrd="3" destOrd="0" parTransId="{90E742CA-3A5D-4ED2-BF75-1F71DCA57A44}" sibTransId="{C214AA63-F6EF-4778-B3D4-0ACED01DCB5C}"/>
    <dgm:cxn modelId="{4D1B44C7-D12D-419E-8749-29D1A537930D}" type="presOf" srcId="{9B6F5064-70DF-4092-9FFF-CBE348635099}" destId="{7DE0E6D1-5A9C-49A4-B986-7FD82ECE7F31}" srcOrd="0" destOrd="0" presId="urn:microsoft.com/office/officeart/2005/8/layout/vList2"/>
    <dgm:cxn modelId="{EE0E0049-7D4B-4C71-AC3C-F551E4CB60A1}" srcId="{1350BC61-E27F-4A86-BCBC-06873B00C748}" destId="{0E7C75F8-72A1-427E-9B64-271FD2BC0D9F}" srcOrd="0" destOrd="0" parTransId="{E0CC3E4B-A9DD-4F66-8017-D84E62B0D5BC}" sibTransId="{844BB22E-5B03-4471-A028-A5578141CA50}"/>
    <dgm:cxn modelId="{9AB413C4-035A-47E6-8ED2-527929692877}" type="presOf" srcId="{0E7C75F8-72A1-427E-9B64-271FD2BC0D9F}" destId="{96F16CDE-B9E3-492F-838D-EC4C964F1B33}" srcOrd="0" destOrd="0" presId="urn:microsoft.com/office/officeart/2005/8/layout/vList2"/>
    <dgm:cxn modelId="{8DB110E5-F3FA-4272-9B3E-C042BD2B8E9C}" srcId="{4688ADD0-515E-48CC-901F-A7C769F337F7}" destId="{A9B4ACC5-E30E-4930-89B9-18C85082DA32}" srcOrd="0" destOrd="0" parTransId="{DF2345A7-FBAC-44EB-BEC6-681543F9E318}" sibTransId="{043132BF-5237-4540-8700-B7C1F82BB497}"/>
    <dgm:cxn modelId="{7C105AF3-878C-4D95-9042-942D531B6827}" srcId="{BC5E0786-A05D-4131-A27E-7E23773D94F2}" destId="{6A02F907-9757-4F5E-96E5-767184EDDF7A}" srcOrd="0" destOrd="0" parTransId="{71A37779-3CC5-4EB2-A7EC-C1743931080D}" sibTransId="{6BD0235F-5951-4C09-9EEE-3B6F5D55FE58}"/>
    <dgm:cxn modelId="{0506D054-C5AA-45DC-BFC2-12CFEF8AF25A}" srcId="{9B6F5064-70DF-4092-9FFF-CBE348635099}" destId="{BC5E0786-A05D-4131-A27E-7E23773D94F2}" srcOrd="0" destOrd="0" parTransId="{11F509F2-8656-4FD3-8DE5-D491815CA7A4}" sibTransId="{E49DF1A7-A4D4-4970-831A-E464538CE61F}"/>
    <dgm:cxn modelId="{B5D55DDD-A068-47F7-924C-84C3667A9245}" type="presOf" srcId="{363269B1-18F5-40AC-A0D8-E411D36340E3}" destId="{63DA38E1-10FD-48D6-BF46-8BAD52F3D3CA}" srcOrd="0" destOrd="0" presId="urn:microsoft.com/office/officeart/2005/8/layout/vList2"/>
    <dgm:cxn modelId="{2B31732C-CF04-4A12-98F8-0A474802F3F1}" type="presParOf" srcId="{7DE0E6D1-5A9C-49A4-B986-7FD82ECE7F31}" destId="{FFDB1EF1-E7F1-46AC-A119-029BE0645905}" srcOrd="0" destOrd="0" presId="urn:microsoft.com/office/officeart/2005/8/layout/vList2"/>
    <dgm:cxn modelId="{5EDDDCFD-71F2-4C5B-AB11-DFD642C817C3}" type="presParOf" srcId="{7DE0E6D1-5A9C-49A4-B986-7FD82ECE7F31}" destId="{6C19578E-2DBF-4865-9DB5-8A847FA75471}" srcOrd="1" destOrd="0" presId="urn:microsoft.com/office/officeart/2005/8/layout/vList2"/>
    <dgm:cxn modelId="{F6B0DBE3-FF08-40A4-9A72-ABA21FC8C1F0}" type="presParOf" srcId="{7DE0E6D1-5A9C-49A4-B986-7FD82ECE7F31}" destId="{63DA38E1-10FD-48D6-BF46-8BAD52F3D3CA}" srcOrd="2" destOrd="0" presId="urn:microsoft.com/office/officeart/2005/8/layout/vList2"/>
    <dgm:cxn modelId="{AE9C7CD1-D4BD-45B9-9CB6-310B6CB615AB}" type="presParOf" srcId="{7DE0E6D1-5A9C-49A4-B986-7FD82ECE7F31}" destId="{D215128A-FD9A-493D-A8EF-0E52C97F22A7}" srcOrd="3" destOrd="0" presId="urn:microsoft.com/office/officeart/2005/8/layout/vList2"/>
    <dgm:cxn modelId="{113D225C-7F91-43E8-BBF2-EFD0FC0C97F9}" type="presParOf" srcId="{7DE0E6D1-5A9C-49A4-B986-7FD82ECE7F31}" destId="{8B0986BD-9CF0-4CA2-B001-697F9C11101E}" srcOrd="4" destOrd="0" presId="urn:microsoft.com/office/officeart/2005/8/layout/vList2"/>
    <dgm:cxn modelId="{45AF20C9-2261-43B9-8C63-EEE4A171DAD7}" type="presParOf" srcId="{7DE0E6D1-5A9C-49A4-B986-7FD82ECE7F31}" destId="{4FCFE8FD-E73D-4D90-B233-229329566479}" srcOrd="5" destOrd="0" presId="urn:microsoft.com/office/officeart/2005/8/layout/vList2"/>
    <dgm:cxn modelId="{9ABC7397-E941-4D2C-8B83-4B457F16A008}" type="presParOf" srcId="{7DE0E6D1-5A9C-49A4-B986-7FD82ECE7F31}" destId="{BF67FC62-FD97-43DC-BB71-3DB73ADC35F2}" srcOrd="6" destOrd="0" presId="urn:microsoft.com/office/officeart/2005/8/layout/vList2"/>
    <dgm:cxn modelId="{AD4DEDCB-32A5-43C4-8FD5-233E97B3DF2E}" type="presParOf" srcId="{7DE0E6D1-5A9C-49A4-B986-7FD82ECE7F31}" destId="{96F16CDE-B9E3-492F-838D-EC4C964F1B33}"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6F5064-70DF-4092-9FFF-CBE34863509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501AB1B8-EC6F-4E80-90CA-5BF8677F6894}">
      <dgm:prSet phldrT="[Texto]"/>
      <dgm:spPr/>
      <dgm:t>
        <a:bodyPr/>
        <a:lstStyle/>
        <a:p>
          <a:r>
            <a:rPr lang="es-CO" dirty="0" smtClean="0"/>
            <a:t>Horario principal </a:t>
          </a:r>
          <a:endParaRPr lang="es-CO" dirty="0"/>
        </a:p>
      </dgm:t>
    </dgm:pt>
    <dgm:pt modelId="{F21DE671-3348-4DF4-8539-105E166C3E0D}" type="parTrans" cxnId="{1DD94B4E-4247-4679-B8B7-65641D086180}">
      <dgm:prSet/>
      <dgm:spPr/>
      <dgm:t>
        <a:bodyPr/>
        <a:lstStyle/>
        <a:p>
          <a:endParaRPr lang="es-CO"/>
        </a:p>
      </dgm:t>
    </dgm:pt>
    <dgm:pt modelId="{E70DA7E6-670B-41CB-832A-D87A5309ED28}" type="sibTrans" cxnId="{1DD94B4E-4247-4679-B8B7-65641D086180}">
      <dgm:prSet/>
      <dgm:spPr/>
      <dgm:t>
        <a:bodyPr/>
        <a:lstStyle/>
        <a:p>
          <a:endParaRPr lang="es-CO"/>
        </a:p>
      </dgm:t>
    </dgm:pt>
    <dgm:pt modelId="{28C7A45A-CF10-4CCE-889E-04A8DF838877}">
      <dgm:prSet phldrT="[Texto]"/>
      <dgm:spPr/>
      <dgm:t>
        <a:bodyPr/>
        <a:lstStyle/>
        <a:p>
          <a:r>
            <a:rPr lang="es-CO" dirty="0" smtClean="0"/>
            <a:t>Trabaja por Turnos</a:t>
          </a:r>
          <a:endParaRPr lang="es-CO" dirty="0"/>
        </a:p>
      </dgm:t>
    </dgm:pt>
    <dgm:pt modelId="{9B305D87-3A3F-416D-8831-82746B35D971}" type="parTrans" cxnId="{ADDD060C-47B1-4ED1-9D09-F3352EC5B7F5}">
      <dgm:prSet/>
      <dgm:spPr/>
      <dgm:t>
        <a:bodyPr/>
        <a:lstStyle/>
        <a:p>
          <a:endParaRPr lang="es-CO"/>
        </a:p>
      </dgm:t>
    </dgm:pt>
    <dgm:pt modelId="{7E8FACCE-604A-4952-9305-A41646F3501E}" type="sibTrans" cxnId="{ADDD060C-47B1-4ED1-9D09-F3352EC5B7F5}">
      <dgm:prSet/>
      <dgm:spPr/>
      <dgm:t>
        <a:bodyPr/>
        <a:lstStyle/>
        <a:p>
          <a:endParaRPr lang="es-CO"/>
        </a:p>
      </dgm:t>
    </dgm:pt>
    <dgm:pt modelId="{F375F3DC-C866-407B-9132-CC4B9C85E68B}">
      <dgm:prSet phldrT="[Texto]"/>
      <dgm:spPr/>
      <dgm:t>
        <a:bodyPr/>
        <a:lstStyle/>
        <a:p>
          <a:r>
            <a:rPr lang="es-CO" dirty="0" smtClean="0"/>
            <a:t>Otros horarios</a:t>
          </a:r>
          <a:endParaRPr lang="es-CO" dirty="0"/>
        </a:p>
      </dgm:t>
    </dgm:pt>
    <dgm:pt modelId="{22889AF5-AF5C-416D-A2D0-9B842C52ED48}" type="parTrans" cxnId="{82A50E9D-151A-4AE9-A443-4A8713D6EB00}">
      <dgm:prSet/>
      <dgm:spPr/>
      <dgm:t>
        <a:bodyPr/>
        <a:lstStyle/>
        <a:p>
          <a:endParaRPr lang="es-CO"/>
        </a:p>
      </dgm:t>
    </dgm:pt>
    <dgm:pt modelId="{E6C83DC6-6FF7-479E-BF01-04DE6A9B1E21}" type="sibTrans" cxnId="{82A50E9D-151A-4AE9-A443-4A8713D6EB00}">
      <dgm:prSet/>
      <dgm:spPr/>
      <dgm:t>
        <a:bodyPr/>
        <a:lstStyle/>
        <a:p>
          <a:endParaRPr lang="es-CO"/>
        </a:p>
      </dgm:t>
    </dgm:pt>
    <dgm:pt modelId="{A3315BE8-80B1-4C04-8E0C-20B6D272DADD}">
      <dgm:prSet phldrT="[Texto]"/>
      <dgm:spPr/>
      <dgm:t>
        <a:bodyPr/>
        <a:lstStyle/>
        <a:p>
          <a:r>
            <a:rPr lang="es-ES" dirty="0" smtClean="0"/>
            <a:t>No</a:t>
          </a:r>
          <a:endParaRPr lang="es-CO" dirty="0"/>
        </a:p>
      </dgm:t>
    </dgm:pt>
    <dgm:pt modelId="{0090E034-019C-49A3-8C3D-139EC5059873}" type="parTrans" cxnId="{3CF696D8-52AF-4846-BB95-4EBF7958BA30}">
      <dgm:prSet/>
      <dgm:spPr/>
      <dgm:t>
        <a:bodyPr/>
        <a:lstStyle/>
        <a:p>
          <a:endParaRPr lang="es-CO"/>
        </a:p>
      </dgm:t>
    </dgm:pt>
    <dgm:pt modelId="{A866376C-B27A-4749-940D-86D06588A202}" type="sibTrans" cxnId="{3CF696D8-52AF-4846-BB95-4EBF7958BA30}">
      <dgm:prSet/>
      <dgm:spPr/>
      <dgm:t>
        <a:bodyPr/>
        <a:lstStyle/>
        <a:p>
          <a:endParaRPr lang="es-CO"/>
        </a:p>
      </dgm:t>
    </dgm:pt>
    <dgm:pt modelId="{048FAF11-83E7-4ECF-91F0-68055B84BA50}">
      <dgm:prSet phldrT="[Texto]"/>
      <dgm:spPr/>
      <dgm:t>
        <a:bodyPr/>
        <a:lstStyle/>
        <a:p>
          <a:r>
            <a:rPr lang="es-CO" dirty="0" smtClean="0"/>
            <a:t>Los consultores y personal de apoyo que asiste a las empresas cliente manejan el horario de ellos (cliente) por lo cual no es fijo. </a:t>
          </a:r>
          <a:endParaRPr lang="es-CO" dirty="0"/>
        </a:p>
      </dgm:t>
    </dgm:pt>
    <dgm:pt modelId="{6F572C5A-402E-4AA8-AD95-EA5A3D0B23B4}" type="parTrans" cxnId="{04D9572D-8652-4F13-A9AA-48E8FFE5B387}">
      <dgm:prSet/>
      <dgm:spPr/>
      <dgm:t>
        <a:bodyPr/>
        <a:lstStyle/>
        <a:p>
          <a:endParaRPr lang="es-CO"/>
        </a:p>
      </dgm:t>
    </dgm:pt>
    <dgm:pt modelId="{6E1B9ED8-61CE-4D8F-9095-FE9C33C73AF4}" type="sibTrans" cxnId="{04D9572D-8652-4F13-A9AA-48E8FFE5B387}">
      <dgm:prSet/>
      <dgm:spPr/>
      <dgm:t>
        <a:bodyPr/>
        <a:lstStyle/>
        <a:p>
          <a:endParaRPr lang="es-CO"/>
        </a:p>
      </dgm:t>
    </dgm:pt>
    <dgm:pt modelId="{2A39D0DF-11D4-4BC5-8975-A52FF390184F}">
      <dgm:prSet phldrT="[Texto]"/>
      <dgm:spPr/>
      <dgm:t>
        <a:bodyPr/>
        <a:lstStyle/>
        <a:p>
          <a:r>
            <a:rPr lang="es-CO" b="0" dirty="0" smtClean="0"/>
            <a:t>Observaciones</a:t>
          </a:r>
          <a:endParaRPr lang="es-CO" b="0" dirty="0"/>
        </a:p>
      </dgm:t>
    </dgm:pt>
    <dgm:pt modelId="{40904277-2B4C-4E86-9278-2C97EAD46C3B}" type="parTrans" cxnId="{ABA220EF-626C-4066-BDEB-E3602DF7CB11}">
      <dgm:prSet/>
      <dgm:spPr/>
      <dgm:t>
        <a:bodyPr/>
        <a:lstStyle/>
        <a:p>
          <a:endParaRPr lang="es-ES"/>
        </a:p>
      </dgm:t>
    </dgm:pt>
    <dgm:pt modelId="{95F2ECAA-AE78-4E93-9466-BA84CE404C2B}" type="sibTrans" cxnId="{ABA220EF-626C-4066-BDEB-E3602DF7CB11}">
      <dgm:prSet/>
      <dgm:spPr/>
      <dgm:t>
        <a:bodyPr/>
        <a:lstStyle/>
        <a:p>
          <a:endParaRPr lang="es-ES"/>
        </a:p>
      </dgm:t>
    </dgm:pt>
    <dgm:pt modelId="{6ADBCF0A-3416-4B4E-B588-9D3C841ECEC6}">
      <dgm:prSet/>
      <dgm:spPr/>
      <dgm:t>
        <a:bodyPr/>
        <a:lstStyle/>
        <a:p>
          <a:endParaRPr lang="es-CO" dirty="0"/>
        </a:p>
      </dgm:t>
    </dgm:pt>
    <dgm:pt modelId="{CCC1570C-6A6D-4006-AE50-71942F02A287}" type="parTrans" cxnId="{4ACE0B03-3DD8-4A1E-8755-1093A5419F4F}">
      <dgm:prSet/>
      <dgm:spPr/>
      <dgm:t>
        <a:bodyPr/>
        <a:lstStyle/>
        <a:p>
          <a:endParaRPr lang="es-ES"/>
        </a:p>
      </dgm:t>
    </dgm:pt>
    <dgm:pt modelId="{54B78767-6C3C-49BE-8DEC-0EAA1BE916D9}" type="sibTrans" cxnId="{4ACE0B03-3DD8-4A1E-8755-1093A5419F4F}">
      <dgm:prSet/>
      <dgm:spPr/>
      <dgm:t>
        <a:bodyPr/>
        <a:lstStyle/>
        <a:p>
          <a:endParaRPr lang="es-ES"/>
        </a:p>
      </dgm:t>
    </dgm:pt>
    <dgm:pt modelId="{6630CFD4-330F-4D9B-89EC-57A5CB90D23D}">
      <dgm:prSet phldrT="[Texto]"/>
      <dgm:spPr/>
      <dgm:t>
        <a:bodyPr/>
        <a:lstStyle/>
        <a:p>
          <a:r>
            <a:rPr lang="en-US" dirty="0" smtClean="0"/>
            <a:t> 7:30 </a:t>
          </a:r>
          <a:r>
            <a:rPr lang="en-US" dirty="0" err="1" smtClean="0"/>
            <a:t>a.m</a:t>
          </a:r>
          <a:r>
            <a:rPr lang="en-US" dirty="0" smtClean="0"/>
            <a:t> - 5:30p.m lunes a </a:t>
          </a:r>
          <a:r>
            <a:rPr lang="en-US" dirty="0" err="1" smtClean="0"/>
            <a:t>viernes</a:t>
          </a:r>
          <a:endParaRPr lang="es-CO" dirty="0"/>
        </a:p>
      </dgm:t>
    </dgm:pt>
    <dgm:pt modelId="{F6E00336-13E1-4117-A074-4CBA6F7CF1DF}" type="parTrans" cxnId="{AB19F2E7-5B26-45E5-957D-4D6FD307BE14}">
      <dgm:prSet/>
      <dgm:spPr/>
      <dgm:t>
        <a:bodyPr/>
        <a:lstStyle/>
        <a:p>
          <a:endParaRPr lang="es-ES"/>
        </a:p>
      </dgm:t>
    </dgm:pt>
    <dgm:pt modelId="{1418D7D0-A0D4-4B30-A3B3-C5D9AF272EE8}" type="sibTrans" cxnId="{AB19F2E7-5B26-45E5-957D-4D6FD307BE14}">
      <dgm:prSet/>
      <dgm:spPr/>
      <dgm:t>
        <a:bodyPr/>
        <a:lstStyle/>
        <a:p>
          <a:endParaRPr lang="es-ES"/>
        </a:p>
      </dgm:t>
    </dgm:pt>
    <dgm:pt modelId="{2C68A48F-362C-45A9-8296-DA2B0CE90F0F}">
      <dgm:prSet phldrT="[Texto]"/>
      <dgm:spPr/>
      <dgm:t>
        <a:bodyPr/>
        <a:lstStyle/>
        <a:p>
          <a:r>
            <a:rPr lang="es-CO" dirty="0" smtClean="0"/>
            <a:t>Los días sábado pueden ser utilizados cuando se requiere según la carga laboral existente.</a:t>
          </a:r>
          <a:endParaRPr lang="es-CO" dirty="0"/>
        </a:p>
      </dgm:t>
    </dgm:pt>
    <dgm:pt modelId="{DF20EA94-26B2-4503-A657-FFFAC6214DC9}" type="parTrans" cxnId="{4559AA3D-7D95-4903-B18A-CC34BECBB847}">
      <dgm:prSet/>
      <dgm:spPr/>
      <dgm:t>
        <a:bodyPr/>
        <a:lstStyle/>
        <a:p>
          <a:endParaRPr lang="es-ES"/>
        </a:p>
      </dgm:t>
    </dgm:pt>
    <dgm:pt modelId="{01358B95-6B8A-4683-A07F-BA6BB3DE50B6}" type="sibTrans" cxnId="{4559AA3D-7D95-4903-B18A-CC34BECBB847}">
      <dgm:prSet/>
      <dgm:spPr/>
      <dgm:t>
        <a:bodyPr/>
        <a:lstStyle/>
        <a:p>
          <a:endParaRPr lang="es-ES"/>
        </a:p>
      </dgm:t>
    </dgm:pt>
    <dgm:pt modelId="{7DE0E6D1-5A9C-49A4-B986-7FD82ECE7F31}" type="pres">
      <dgm:prSet presAssocID="{9B6F5064-70DF-4092-9FFF-CBE348635099}" presName="linear" presStyleCnt="0">
        <dgm:presLayoutVars>
          <dgm:animLvl val="lvl"/>
          <dgm:resizeHandles val="exact"/>
        </dgm:presLayoutVars>
      </dgm:prSet>
      <dgm:spPr/>
      <dgm:t>
        <a:bodyPr/>
        <a:lstStyle/>
        <a:p>
          <a:endParaRPr lang="es-CO"/>
        </a:p>
      </dgm:t>
    </dgm:pt>
    <dgm:pt modelId="{926DA00D-A305-4E55-AFC6-9A0F9AD9FB3C}" type="pres">
      <dgm:prSet presAssocID="{501AB1B8-EC6F-4E80-90CA-5BF8677F6894}" presName="parentText" presStyleLbl="node1" presStyleIdx="0" presStyleCnt="4">
        <dgm:presLayoutVars>
          <dgm:chMax val="0"/>
          <dgm:bulletEnabled val="1"/>
        </dgm:presLayoutVars>
      </dgm:prSet>
      <dgm:spPr/>
      <dgm:t>
        <a:bodyPr/>
        <a:lstStyle/>
        <a:p>
          <a:endParaRPr lang="es-CO"/>
        </a:p>
      </dgm:t>
    </dgm:pt>
    <dgm:pt modelId="{BD7B0B16-B8A0-459F-B405-FF0CB4782A6F}" type="pres">
      <dgm:prSet presAssocID="{501AB1B8-EC6F-4E80-90CA-5BF8677F6894}" presName="childText" presStyleLbl="revTx" presStyleIdx="0" presStyleCnt="4">
        <dgm:presLayoutVars>
          <dgm:bulletEnabled val="1"/>
        </dgm:presLayoutVars>
      </dgm:prSet>
      <dgm:spPr/>
      <dgm:t>
        <a:bodyPr/>
        <a:lstStyle/>
        <a:p>
          <a:endParaRPr lang="es-CO"/>
        </a:p>
      </dgm:t>
    </dgm:pt>
    <dgm:pt modelId="{5275F9A0-50FE-4769-BDF9-7346A59E2718}" type="pres">
      <dgm:prSet presAssocID="{28C7A45A-CF10-4CCE-889E-04A8DF838877}" presName="parentText" presStyleLbl="node1" presStyleIdx="1" presStyleCnt="4">
        <dgm:presLayoutVars>
          <dgm:chMax val="0"/>
          <dgm:bulletEnabled val="1"/>
        </dgm:presLayoutVars>
      </dgm:prSet>
      <dgm:spPr/>
      <dgm:t>
        <a:bodyPr/>
        <a:lstStyle/>
        <a:p>
          <a:endParaRPr lang="es-CO"/>
        </a:p>
      </dgm:t>
    </dgm:pt>
    <dgm:pt modelId="{19988D74-159C-451E-BCC7-7225D4D3E99A}" type="pres">
      <dgm:prSet presAssocID="{28C7A45A-CF10-4CCE-889E-04A8DF838877}" presName="childText" presStyleLbl="revTx" presStyleIdx="1" presStyleCnt="4">
        <dgm:presLayoutVars>
          <dgm:bulletEnabled val="1"/>
        </dgm:presLayoutVars>
      </dgm:prSet>
      <dgm:spPr/>
      <dgm:t>
        <a:bodyPr/>
        <a:lstStyle/>
        <a:p>
          <a:endParaRPr lang="es-CO"/>
        </a:p>
      </dgm:t>
    </dgm:pt>
    <dgm:pt modelId="{5E762849-00C0-4C30-A7E6-F19FEEEF6B8F}" type="pres">
      <dgm:prSet presAssocID="{F375F3DC-C866-407B-9132-CC4B9C85E68B}" presName="parentText" presStyleLbl="node1" presStyleIdx="2" presStyleCnt="4">
        <dgm:presLayoutVars>
          <dgm:chMax val="0"/>
          <dgm:bulletEnabled val="1"/>
        </dgm:presLayoutVars>
      </dgm:prSet>
      <dgm:spPr/>
      <dgm:t>
        <a:bodyPr/>
        <a:lstStyle/>
        <a:p>
          <a:endParaRPr lang="es-CO"/>
        </a:p>
      </dgm:t>
    </dgm:pt>
    <dgm:pt modelId="{64800FA2-4C5D-458F-A7AC-4B182D804BC0}" type="pres">
      <dgm:prSet presAssocID="{F375F3DC-C866-407B-9132-CC4B9C85E68B}" presName="childText" presStyleLbl="revTx" presStyleIdx="2" presStyleCnt="4">
        <dgm:presLayoutVars>
          <dgm:bulletEnabled val="1"/>
        </dgm:presLayoutVars>
      </dgm:prSet>
      <dgm:spPr/>
      <dgm:t>
        <a:bodyPr/>
        <a:lstStyle/>
        <a:p>
          <a:endParaRPr lang="es-CO"/>
        </a:p>
      </dgm:t>
    </dgm:pt>
    <dgm:pt modelId="{5A67AB3B-ED44-4ED2-B0F7-55AC17172CED}" type="pres">
      <dgm:prSet presAssocID="{2A39D0DF-11D4-4BC5-8975-A52FF390184F}" presName="parentText" presStyleLbl="node1" presStyleIdx="3" presStyleCnt="4">
        <dgm:presLayoutVars>
          <dgm:chMax val="0"/>
          <dgm:bulletEnabled val="1"/>
        </dgm:presLayoutVars>
      </dgm:prSet>
      <dgm:spPr/>
      <dgm:t>
        <a:bodyPr/>
        <a:lstStyle/>
        <a:p>
          <a:endParaRPr lang="es-ES"/>
        </a:p>
      </dgm:t>
    </dgm:pt>
    <dgm:pt modelId="{CA8E55E8-A46B-4B31-9DD4-5C1A3BB3EF84}" type="pres">
      <dgm:prSet presAssocID="{2A39D0DF-11D4-4BC5-8975-A52FF390184F}" presName="childText" presStyleLbl="revTx" presStyleIdx="3" presStyleCnt="4">
        <dgm:presLayoutVars>
          <dgm:bulletEnabled val="1"/>
        </dgm:presLayoutVars>
      </dgm:prSet>
      <dgm:spPr/>
      <dgm:t>
        <a:bodyPr/>
        <a:lstStyle/>
        <a:p>
          <a:endParaRPr lang="es-ES"/>
        </a:p>
      </dgm:t>
    </dgm:pt>
  </dgm:ptLst>
  <dgm:cxnLst>
    <dgm:cxn modelId="{1DD94B4E-4247-4679-B8B7-65641D086180}" srcId="{9B6F5064-70DF-4092-9FFF-CBE348635099}" destId="{501AB1B8-EC6F-4E80-90CA-5BF8677F6894}" srcOrd="0" destOrd="0" parTransId="{F21DE671-3348-4DF4-8539-105E166C3E0D}" sibTransId="{E70DA7E6-670B-41CB-832A-D87A5309ED28}"/>
    <dgm:cxn modelId="{2FE590B8-5600-4298-A3E2-FEF371738FBC}" type="presOf" srcId="{28C7A45A-CF10-4CCE-889E-04A8DF838877}" destId="{5275F9A0-50FE-4769-BDF9-7346A59E2718}" srcOrd="0" destOrd="0" presId="urn:microsoft.com/office/officeart/2005/8/layout/vList2"/>
    <dgm:cxn modelId="{82A50E9D-151A-4AE9-A443-4A8713D6EB00}" srcId="{9B6F5064-70DF-4092-9FFF-CBE348635099}" destId="{F375F3DC-C866-407B-9132-CC4B9C85E68B}" srcOrd="2" destOrd="0" parTransId="{22889AF5-AF5C-416D-A2D0-9B842C52ED48}" sibTransId="{E6C83DC6-6FF7-479E-BF01-04DE6A9B1E21}"/>
    <dgm:cxn modelId="{3EB3C489-9A7D-4AF3-93D0-F8C47C7CD336}" type="presOf" srcId="{2A39D0DF-11D4-4BC5-8975-A52FF390184F}" destId="{5A67AB3B-ED44-4ED2-B0F7-55AC17172CED}" srcOrd="0" destOrd="0" presId="urn:microsoft.com/office/officeart/2005/8/layout/vList2"/>
    <dgm:cxn modelId="{ABA220EF-626C-4066-BDEB-E3602DF7CB11}" srcId="{9B6F5064-70DF-4092-9FFF-CBE348635099}" destId="{2A39D0DF-11D4-4BC5-8975-A52FF390184F}" srcOrd="3" destOrd="0" parTransId="{40904277-2B4C-4E86-9278-2C97EAD46C3B}" sibTransId="{95F2ECAA-AE78-4E93-9466-BA84CE404C2B}"/>
    <dgm:cxn modelId="{6D864006-2F75-4E46-87C2-A1344AE00ABA}" type="presOf" srcId="{501AB1B8-EC6F-4E80-90CA-5BF8677F6894}" destId="{926DA00D-A305-4E55-AFC6-9A0F9AD9FB3C}" srcOrd="0" destOrd="0" presId="urn:microsoft.com/office/officeart/2005/8/layout/vList2"/>
    <dgm:cxn modelId="{ADDD060C-47B1-4ED1-9D09-F3352EC5B7F5}" srcId="{9B6F5064-70DF-4092-9FFF-CBE348635099}" destId="{28C7A45A-CF10-4CCE-889E-04A8DF838877}" srcOrd="1" destOrd="0" parTransId="{9B305D87-3A3F-416D-8831-82746B35D971}" sibTransId="{7E8FACCE-604A-4952-9305-A41646F3501E}"/>
    <dgm:cxn modelId="{9041F976-C4DC-477F-83E6-2AFE0E41FD66}" type="presOf" srcId="{A3315BE8-80B1-4C04-8E0C-20B6D272DADD}" destId="{19988D74-159C-451E-BCC7-7225D4D3E99A}" srcOrd="0" destOrd="0" presId="urn:microsoft.com/office/officeart/2005/8/layout/vList2"/>
    <dgm:cxn modelId="{04D9572D-8652-4F13-A9AA-48E8FFE5B387}" srcId="{F375F3DC-C866-407B-9132-CC4B9C85E68B}" destId="{048FAF11-83E7-4ECF-91F0-68055B84BA50}" srcOrd="0" destOrd="0" parTransId="{6F572C5A-402E-4AA8-AD95-EA5A3D0B23B4}" sibTransId="{6E1B9ED8-61CE-4D8F-9095-FE9C33C73AF4}"/>
    <dgm:cxn modelId="{F664A9D2-92CC-4FA1-B9A6-D5336F3E6BB6}" type="presOf" srcId="{048FAF11-83E7-4ECF-91F0-68055B84BA50}" destId="{64800FA2-4C5D-458F-A7AC-4B182D804BC0}" srcOrd="0" destOrd="0" presId="urn:microsoft.com/office/officeart/2005/8/layout/vList2"/>
    <dgm:cxn modelId="{47FA2F76-6F31-4EA5-BE55-4B3E3DB4B681}" type="presOf" srcId="{6ADBCF0A-3416-4B4E-B588-9D3C841ECEC6}" destId="{CA8E55E8-A46B-4B31-9DD4-5C1A3BB3EF84}" srcOrd="0" destOrd="0" presId="urn:microsoft.com/office/officeart/2005/8/layout/vList2"/>
    <dgm:cxn modelId="{D50F2A78-A8F5-429B-A608-8374149A9A3A}" type="presOf" srcId="{F375F3DC-C866-407B-9132-CC4B9C85E68B}" destId="{5E762849-00C0-4C30-A7E6-F19FEEEF6B8F}" srcOrd="0" destOrd="0" presId="urn:microsoft.com/office/officeart/2005/8/layout/vList2"/>
    <dgm:cxn modelId="{AB19F2E7-5B26-45E5-957D-4D6FD307BE14}" srcId="{501AB1B8-EC6F-4E80-90CA-5BF8677F6894}" destId="{6630CFD4-330F-4D9B-89EC-57A5CB90D23D}" srcOrd="0" destOrd="0" parTransId="{F6E00336-13E1-4117-A074-4CBA6F7CF1DF}" sibTransId="{1418D7D0-A0D4-4B30-A3B3-C5D9AF272EE8}"/>
    <dgm:cxn modelId="{4D1B44C7-D12D-419E-8749-29D1A537930D}" type="presOf" srcId="{9B6F5064-70DF-4092-9FFF-CBE348635099}" destId="{7DE0E6D1-5A9C-49A4-B986-7FD82ECE7F31}" srcOrd="0" destOrd="0" presId="urn:microsoft.com/office/officeart/2005/8/layout/vList2"/>
    <dgm:cxn modelId="{672E6C19-959A-4384-B987-D9EA50FCC25F}" type="presOf" srcId="{6630CFD4-330F-4D9B-89EC-57A5CB90D23D}" destId="{BD7B0B16-B8A0-459F-B405-FF0CB4782A6F}" srcOrd="0" destOrd="0" presId="urn:microsoft.com/office/officeart/2005/8/layout/vList2"/>
    <dgm:cxn modelId="{95B0D62C-CB93-40B3-B7B1-FB987ABA8184}" type="presOf" srcId="{2C68A48F-362C-45A9-8296-DA2B0CE90F0F}" destId="{64800FA2-4C5D-458F-A7AC-4B182D804BC0}" srcOrd="0" destOrd="1" presId="urn:microsoft.com/office/officeart/2005/8/layout/vList2"/>
    <dgm:cxn modelId="{3CF696D8-52AF-4846-BB95-4EBF7958BA30}" srcId="{28C7A45A-CF10-4CCE-889E-04A8DF838877}" destId="{A3315BE8-80B1-4C04-8E0C-20B6D272DADD}" srcOrd="0" destOrd="0" parTransId="{0090E034-019C-49A3-8C3D-139EC5059873}" sibTransId="{A866376C-B27A-4749-940D-86D06588A202}"/>
    <dgm:cxn modelId="{4ACE0B03-3DD8-4A1E-8755-1093A5419F4F}" srcId="{2A39D0DF-11D4-4BC5-8975-A52FF390184F}" destId="{6ADBCF0A-3416-4B4E-B588-9D3C841ECEC6}" srcOrd="0" destOrd="0" parTransId="{CCC1570C-6A6D-4006-AE50-71942F02A287}" sibTransId="{54B78767-6C3C-49BE-8DEC-0EAA1BE916D9}"/>
    <dgm:cxn modelId="{4559AA3D-7D95-4903-B18A-CC34BECBB847}" srcId="{F375F3DC-C866-407B-9132-CC4B9C85E68B}" destId="{2C68A48F-362C-45A9-8296-DA2B0CE90F0F}" srcOrd="1" destOrd="0" parTransId="{DF20EA94-26B2-4503-A657-FFFAC6214DC9}" sibTransId="{01358B95-6B8A-4683-A07F-BA6BB3DE50B6}"/>
    <dgm:cxn modelId="{66B7056F-E42A-4CC3-95CE-A587F2FDA5D1}" type="presParOf" srcId="{7DE0E6D1-5A9C-49A4-B986-7FD82ECE7F31}" destId="{926DA00D-A305-4E55-AFC6-9A0F9AD9FB3C}" srcOrd="0" destOrd="0" presId="urn:microsoft.com/office/officeart/2005/8/layout/vList2"/>
    <dgm:cxn modelId="{8AE7ED7D-C4C5-47FC-A705-76DC03242FCD}" type="presParOf" srcId="{7DE0E6D1-5A9C-49A4-B986-7FD82ECE7F31}" destId="{BD7B0B16-B8A0-459F-B405-FF0CB4782A6F}" srcOrd="1" destOrd="0" presId="urn:microsoft.com/office/officeart/2005/8/layout/vList2"/>
    <dgm:cxn modelId="{3DCF5DDC-43CB-4D5B-9691-8A6AEBD00A10}" type="presParOf" srcId="{7DE0E6D1-5A9C-49A4-B986-7FD82ECE7F31}" destId="{5275F9A0-50FE-4769-BDF9-7346A59E2718}" srcOrd="2" destOrd="0" presId="urn:microsoft.com/office/officeart/2005/8/layout/vList2"/>
    <dgm:cxn modelId="{B295F8B0-F6E2-4B4E-A6B7-7D450408D3A2}" type="presParOf" srcId="{7DE0E6D1-5A9C-49A4-B986-7FD82ECE7F31}" destId="{19988D74-159C-451E-BCC7-7225D4D3E99A}" srcOrd="3" destOrd="0" presId="urn:microsoft.com/office/officeart/2005/8/layout/vList2"/>
    <dgm:cxn modelId="{0B175C46-DE95-49A4-B68D-CBE4410FD2E8}" type="presParOf" srcId="{7DE0E6D1-5A9C-49A4-B986-7FD82ECE7F31}" destId="{5E762849-00C0-4C30-A7E6-F19FEEEF6B8F}" srcOrd="4" destOrd="0" presId="urn:microsoft.com/office/officeart/2005/8/layout/vList2"/>
    <dgm:cxn modelId="{686B2138-3474-4C62-87B2-13FC22B72745}" type="presParOf" srcId="{7DE0E6D1-5A9C-49A4-B986-7FD82ECE7F31}" destId="{64800FA2-4C5D-458F-A7AC-4B182D804BC0}" srcOrd="5" destOrd="0" presId="urn:microsoft.com/office/officeart/2005/8/layout/vList2"/>
    <dgm:cxn modelId="{A2706C80-9C91-4AAA-B509-0FEB78DCE063}" type="presParOf" srcId="{7DE0E6D1-5A9C-49A4-B986-7FD82ECE7F31}" destId="{5A67AB3B-ED44-4ED2-B0F7-55AC17172CED}" srcOrd="6" destOrd="0" presId="urn:microsoft.com/office/officeart/2005/8/layout/vList2"/>
    <dgm:cxn modelId="{CA1D429E-9AF8-4F38-B00D-CAF6A30B3FF1}" type="presParOf" srcId="{7DE0E6D1-5A9C-49A4-B986-7FD82ECE7F31}" destId="{CA8E55E8-A46B-4B31-9DD4-5C1A3BB3EF8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1EF1-E7F1-46AC-A119-029BE0645905}">
      <dsp:nvSpPr>
        <dsp:cNvPr id="0" name=""/>
        <dsp:cNvSpPr/>
      </dsp:nvSpPr>
      <dsp:spPr>
        <a:xfrm>
          <a:off x="0" y="66003"/>
          <a:ext cx="4791650" cy="6715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O" sz="2800" kern="1200" dirty="0"/>
            <a:t>Razón social </a:t>
          </a:r>
        </a:p>
      </dsp:txBody>
      <dsp:txXfrm>
        <a:off x="32784" y="98787"/>
        <a:ext cx="4726082" cy="606012"/>
      </dsp:txXfrm>
    </dsp:sp>
    <dsp:sp modelId="{6C19578E-2DBF-4865-9DB5-8A847FA75471}">
      <dsp:nvSpPr>
        <dsp:cNvPr id="0" name=""/>
        <dsp:cNvSpPr/>
      </dsp:nvSpPr>
      <dsp:spPr>
        <a:xfrm>
          <a:off x="0" y="737583"/>
          <a:ext cx="479165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CO" sz="2200" kern="1200" dirty="0" smtClean="0"/>
            <a:t> ALIADOS EN TECNOLOGÍA Y CALIDAD SAS</a:t>
          </a:r>
          <a:endParaRPr lang="es-CO" sz="2200" kern="1200" dirty="0"/>
        </a:p>
      </dsp:txBody>
      <dsp:txXfrm>
        <a:off x="0" y="737583"/>
        <a:ext cx="4791650" cy="695520"/>
      </dsp:txXfrm>
    </dsp:sp>
    <dsp:sp modelId="{AA3A8179-D17F-4EF0-829B-BE2828E84F46}">
      <dsp:nvSpPr>
        <dsp:cNvPr id="0" name=""/>
        <dsp:cNvSpPr/>
      </dsp:nvSpPr>
      <dsp:spPr>
        <a:xfrm>
          <a:off x="0" y="1433103"/>
          <a:ext cx="4791650" cy="6715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O" sz="2800" kern="1200" dirty="0"/>
            <a:t>Nombre Comercial</a:t>
          </a:r>
        </a:p>
      </dsp:txBody>
      <dsp:txXfrm>
        <a:off x="32784" y="1465887"/>
        <a:ext cx="4726082" cy="606012"/>
      </dsp:txXfrm>
    </dsp:sp>
    <dsp:sp modelId="{A92AD019-9E99-4AE9-812D-ED9EBAED533A}">
      <dsp:nvSpPr>
        <dsp:cNvPr id="0" name=""/>
        <dsp:cNvSpPr/>
      </dsp:nvSpPr>
      <dsp:spPr>
        <a:xfrm>
          <a:off x="0" y="2104684"/>
          <a:ext cx="479165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dirty="0" smtClean="0"/>
            <a:t> ATCAL SAS</a:t>
          </a:r>
          <a:endParaRPr lang="es-CO" sz="2200" kern="1200" dirty="0"/>
        </a:p>
      </dsp:txBody>
      <dsp:txXfrm>
        <a:off x="0" y="2104684"/>
        <a:ext cx="4791650" cy="463680"/>
      </dsp:txXfrm>
    </dsp:sp>
    <dsp:sp modelId="{5025080F-AC86-4DFD-983B-D823B67B1C0A}">
      <dsp:nvSpPr>
        <dsp:cNvPr id="0" name=""/>
        <dsp:cNvSpPr/>
      </dsp:nvSpPr>
      <dsp:spPr>
        <a:xfrm>
          <a:off x="0" y="2568364"/>
          <a:ext cx="4791650" cy="6715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O" sz="2800" kern="1200" dirty="0" err="1"/>
            <a:t>NIT</a:t>
          </a:r>
          <a:endParaRPr lang="es-CO" sz="2800" kern="1200" dirty="0"/>
        </a:p>
      </dsp:txBody>
      <dsp:txXfrm>
        <a:off x="32784" y="2601148"/>
        <a:ext cx="4726082" cy="606012"/>
      </dsp:txXfrm>
    </dsp:sp>
    <dsp:sp modelId="{176FF07D-D019-492A-A930-A1C6A9003578}">
      <dsp:nvSpPr>
        <dsp:cNvPr id="0" name=""/>
        <dsp:cNvSpPr/>
      </dsp:nvSpPr>
      <dsp:spPr>
        <a:xfrm>
          <a:off x="0" y="3239944"/>
          <a:ext cx="479165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dirty="0" smtClean="0"/>
            <a:t> 900.390.309-7</a:t>
          </a:r>
          <a:endParaRPr lang="es-CO" sz="2200" kern="1200" dirty="0"/>
        </a:p>
      </dsp:txBody>
      <dsp:txXfrm>
        <a:off x="0" y="3239944"/>
        <a:ext cx="4791650" cy="463680"/>
      </dsp:txXfrm>
    </dsp:sp>
    <dsp:sp modelId="{977BCB18-6039-4579-BD66-08C7A25C1D5C}">
      <dsp:nvSpPr>
        <dsp:cNvPr id="0" name=""/>
        <dsp:cNvSpPr/>
      </dsp:nvSpPr>
      <dsp:spPr>
        <a:xfrm>
          <a:off x="0" y="3703624"/>
          <a:ext cx="4791650" cy="6715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CO" sz="2800" kern="1200" dirty="0" smtClean="0"/>
            <a:t>Código </a:t>
          </a:r>
          <a:r>
            <a:rPr lang="es-CO" sz="2800" kern="1200" dirty="0"/>
            <a:t>CIIU</a:t>
          </a:r>
        </a:p>
      </dsp:txBody>
      <dsp:txXfrm>
        <a:off x="32784" y="3736408"/>
        <a:ext cx="4726082" cy="606012"/>
      </dsp:txXfrm>
    </dsp:sp>
    <dsp:sp modelId="{620C2130-A310-4B2F-B0B8-EF15C80D5416}">
      <dsp:nvSpPr>
        <dsp:cNvPr id="0" name=""/>
        <dsp:cNvSpPr/>
      </dsp:nvSpPr>
      <dsp:spPr>
        <a:xfrm>
          <a:off x="0" y="4375204"/>
          <a:ext cx="479165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 sz="2200" kern="1200" dirty="0" smtClean="0"/>
            <a:t>7020</a:t>
          </a:r>
          <a:endParaRPr lang="es-CO" sz="2200" kern="1200" dirty="0"/>
        </a:p>
      </dsp:txBody>
      <dsp:txXfrm>
        <a:off x="0" y="4375204"/>
        <a:ext cx="4791650"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1EF1-E7F1-46AC-A119-029BE0645905}">
      <dsp:nvSpPr>
        <dsp:cNvPr id="0" name=""/>
        <dsp:cNvSpPr/>
      </dsp:nvSpPr>
      <dsp:spPr>
        <a:xfrm>
          <a:off x="0" y="90123"/>
          <a:ext cx="4791650"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b="1" kern="1200" dirty="0" smtClean="0"/>
            <a:t>Objeto social:</a:t>
          </a:r>
          <a:endParaRPr lang="es-CO" sz="1700" kern="1200" dirty="0"/>
        </a:p>
      </dsp:txBody>
      <dsp:txXfrm>
        <a:off x="19904" y="110027"/>
        <a:ext cx="4751842" cy="367937"/>
      </dsp:txXfrm>
    </dsp:sp>
    <dsp:sp modelId="{6C19578E-2DBF-4865-9DB5-8A847FA75471}">
      <dsp:nvSpPr>
        <dsp:cNvPr id="0" name=""/>
        <dsp:cNvSpPr/>
      </dsp:nvSpPr>
      <dsp:spPr>
        <a:xfrm>
          <a:off x="0" y="497868"/>
          <a:ext cx="4791650"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CO" sz="1300" kern="1200" dirty="0" smtClean="0"/>
            <a:t>Implementación de sistemas de gestión organizacional mediante la aplicación de teorías administrativas y normas técnicas y legales de orden nacional e internacional, tales como RUC, ISO 9001; ISO 14001; OHSAS 18001, entre otras; mediante la utilización de las siguientes herramientas: Consultoría y </a:t>
          </a:r>
          <a:r>
            <a:rPr lang="es-CO" sz="1300" kern="1200" dirty="0" err="1" smtClean="0"/>
            <a:t>outsourcing</a:t>
          </a:r>
          <a:r>
            <a:rPr lang="es-CO" sz="1300" kern="1200" dirty="0" smtClean="0"/>
            <a:t>; formación; Centro de conocimiento: librería, canal de videos, tienda guías y documentos Realización de estudios, análisis e investigaciones</a:t>
          </a:r>
          <a:endParaRPr lang="es-CO" sz="1300" kern="1200" dirty="0"/>
        </a:p>
        <a:p>
          <a:pPr marL="114300" lvl="1" indent="-114300" algn="l" defTabSz="577850">
            <a:lnSpc>
              <a:spcPct val="90000"/>
            </a:lnSpc>
            <a:spcBef>
              <a:spcPct val="0"/>
            </a:spcBef>
            <a:spcAft>
              <a:spcPct val="20000"/>
            </a:spcAft>
            <a:buChar char="••"/>
          </a:pPr>
          <a:r>
            <a:rPr lang="es-CO" sz="1300" kern="1200" dirty="0" smtClean="0"/>
            <a:t>Software </a:t>
          </a:r>
          <a:r>
            <a:rPr lang="es-CO" sz="1300" kern="1200" dirty="0" err="1" smtClean="0"/>
            <a:t>Eben</a:t>
          </a:r>
          <a:r>
            <a:rPr lang="es-CO" sz="1300" kern="1200" dirty="0" smtClean="0"/>
            <a:t>-Siga</a:t>
          </a:r>
          <a:endParaRPr lang="es-CO" sz="1300" kern="1200" dirty="0"/>
        </a:p>
        <a:p>
          <a:pPr marL="114300" lvl="1" indent="-114300" algn="l" defTabSz="577850">
            <a:lnSpc>
              <a:spcPct val="90000"/>
            </a:lnSpc>
            <a:spcBef>
              <a:spcPct val="0"/>
            </a:spcBef>
            <a:spcAft>
              <a:spcPct val="20000"/>
            </a:spcAft>
            <a:buChar char="••"/>
          </a:pPr>
          <a:r>
            <a:rPr lang="es-CO" sz="1300" kern="1200" dirty="0" smtClean="0"/>
            <a:t>Sistemas (TIC): Comercialización de equipos, accesorios y suministros de tecnología y oficina; montaje de redes; mantenimiento de software y hardware</a:t>
          </a:r>
          <a:endParaRPr lang="es-CO" sz="1300" kern="1200" dirty="0"/>
        </a:p>
      </dsp:txBody>
      <dsp:txXfrm>
        <a:off x="0" y="497868"/>
        <a:ext cx="4791650" cy="2322540"/>
      </dsp:txXfrm>
    </dsp:sp>
    <dsp:sp modelId="{057E6397-9296-414C-A036-FD3224B8953D}">
      <dsp:nvSpPr>
        <dsp:cNvPr id="0" name=""/>
        <dsp:cNvSpPr/>
      </dsp:nvSpPr>
      <dsp:spPr>
        <a:xfrm>
          <a:off x="0" y="2820409"/>
          <a:ext cx="4791650"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b="1" kern="1200" dirty="0" smtClean="0"/>
            <a:t>Sector empresarial:</a:t>
          </a:r>
          <a:endParaRPr lang="es-CO" sz="1700" kern="1200" dirty="0"/>
        </a:p>
      </dsp:txBody>
      <dsp:txXfrm>
        <a:off x="19904" y="2840313"/>
        <a:ext cx="4751842" cy="367937"/>
      </dsp:txXfrm>
    </dsp:sp>
    <dsp:sp modelId="{D0FECCF0-B466-4E94-8DA8-E130DDF085DE}">
      <dsp:nvSpPr>
        <dsp:cNvPr id="0" name=""/>
        <dsp:cNvSpPr/>
      </dsp:nvSpPr>
      <dsp:spPr>
        <a:xfrm>
          <a:off x="0" y="3228154"/>
          <a:ext cx="479165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ES" sz="1300" kern="1200" dirty="0" smtClean="0"/>
            <a:t>Servicios</a:t>
          </a:r>
          <a:endParaRPr lang="es-CO" sz="1300" kern="1200" dirty="0"/>
        </a:p>
      </dsp:txBody>
      <dsp:txXfrm>
        <a:off x="0" y="3228154"/>
        <a:ext cx="4791650" cy="281520"/>
      </dsp:txXfrm>
    </dsp:sp>
    <dsp:sp modelId="{9B288F5C-EA5A-4D8C-94D1-55B1DD6B085A}">
      <dsp:nvSpPr>
        <dsp:cNvPr id="0" name=""/>
        <dsp:cNvSpPr/>
      </dsp:nvSpPr>
      <dsp:spPr>
        <a:xfrm>
          <a:off x="0" y="3509674"/>
          <a:ext cx="4791650" cy="40774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b="1" kern="1200" dirty="0" smtClean="0"/>
            <a:t>Productos o servicios que suministra:</a:t>
          </a:r>
          <a:endParaRPr lang="es-CO" sz="1700" kern="1200" dirty="0"/>
        </a:p>
      </dsp:txBody>
      <dsp:txXfrm>
        <a:off x="19904" y="3529578"/>
        <a:ext cx="4751842" cy="367937"/>
      </dsp:txXfrm>
    </dsp:sp>
    <dsp:sp modelId="{B04FD97F-694A-49DF-B301-FD0B7D152848}">
      <dsp:nvSpPr>
        <dsp:cNvPr id="0" name=""/>
        <dsp:cNvSpPr/>
      </dsp:nvSpPr>
      <dsp:spPr>
        <a:xfrm>
          <a:off x="0" y="3917419"/>
          <a:ext cx="4791650"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s-CO" sz="1300" kern="1200" dirty="0" smtClean="0"/>
            <a:t>Consultoría</a:t>
          </a:r>
          <a:endParaRPr lang="es-CO" sz="1300" kern="1200" dirty="0"/>
        </a:p>
        <a:p>
          <a:pPr marL="114300" lvl="1" indent="-114300" algn="l" defTabSz="577850">
            <a:lnSpc>
              <a:spcPct val="90000"/>
            </a:lnSpc>
            <a:spcBef>
              <a:spcPct val="0"/>
            </a:spcBef>
            <a:spcAft>
              <a:spcPct val="20000"/>
            </a:spcAft>
            <a:buChar char="••"/>
          </a:pPr>
          <a:r>
            <a:rPr lang="es-CO" sz="1300" kern="1200" dirty="0" smtClean="0"/>
            <a:t>Formación</a:t>
          </a:r>
          <a:endParaRPr lang="es-CO" sz="1300" kern="1200" dirty="0"/>
        </a:p>
        <a:p>
          <a:pPr marL="114300" lvl="1" indent="-114300" algn="l" defTabSz="577850">
            <a:lnSpc>
              <a:spcPct val="90000"/>
            </a:lnSpc>
            <a:spcBef>
              <a:spcPct val="0"/>
            </a:spcBef>
            <a:spcAft>
              <a:spcPct val="20000"/>
            </a:spcAft>
            <a:buChar char="••"/>
          </a:pPr>
          <a:r>
            <a:rPr lang="es-CO" sz="1300" kern="1200" dirty="0" smtClean="0"/>
            <a:t>Elaboración de guías, documentos y manuales</a:t>
          </a:r>
          <a:endParaRPr lang="es-CO" sz="1300" kern="1200" dirty="0"/>
        </a:p>
        <a:p>
          <a:pPr marL="114300" lvl="1" indent="-114300" algn="l" defTabSz="577850">
            <a:lnSpc>
              <a:spcPct val="90000"/>
            </a:lnSpc>
            <a:spcBef>
              <a:spcPct val="0"/>
            </a:spcBef>
            <a:spcAft>
              <a:spcPct val="20000"/>
            </a:spcAft>
            <a:buChar char="••"/>
          </a:pPr>
          <a:r>
            <a:rPr lang="es-CO" sz="1300" kern="1200" smtClean="0"/>
            <a:t>Integrador </a:t>
          </a:r>
          <a:r>
            <a:rPr lang="es-CO" sz="1300" kern="1200" dirty="0" smtClean="0"/>
            <a:t>de servicios</a:t>
          </a:r>
          <a:endParaRPr lang="es-CO" sz="1300" kern="1200" dirty="0"/>
        </a:p>
      </dsp:txBody>
      <dsp:txXfrm>
        <a:off x="0" y="3917419"/>
        <a:ext cx="4791650" cy="897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D8035-060A-44D9-BC06-F3DAFAE2C895}">
      <dsp:nvSpPr>
        <dsp:cNvPr id="0" name=""/>
        <dsp:cNvSpPr/>
      </dsp:nvSpPr>
      <dsp:spPr>
        <a:xfrm>
          <a:off x="0" y="1974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b="0" kern="1200" dirty="0" smtClean="0"/>
            <a:t>Números teléfonos fijos</a:t>
          </a:r>
          <a:endParaRPr lang="es-CO" sz="3000" kern="1200" dirty="0"/>
        </a:p>
      </dsp:txBody>
      <dsp:txXfrm>
        <a:off x="35125" y="54869"/>
        <a:ext cx="4721400" cy="649299"/>
      </dsp:txXfrm>
    </dsp:sp>
    <dsp:sp modelId="{94204D34-8E89-4C17-9808-C26F36C3FAFD}">
      <dsp:nvSpPr>
        <dsp:cNvPr id="0" name=""/>
        <dsp:cNvSpPr/>
      </dsp:nvSpPr>
      <dsp:spPr>
        <a:xfrm>
          <a:off x="0" y="73929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8023188</a:t>
          </a:r>
          <a:endParaRPr lang="es-CO" sz="2300" kern="1200" dirty="0"/>
        </a:p>
      </dsp:txBody>
      <dsp:txXfrm>
        <a:off x="0" y="739294"/>
        <a:ext cx="4791650" cy="496800"/>
      </dsp:txXfrm>
    </dsp:sp>
    <dsp:sp modelId="{FFDB1EF1-E7F1-46AC-A119-029BE0645905}">
      <dsp:nvSpPr>
        <dsp:cNvPr id="0" name=""/>
        <dsp:cNvSpPr/>
      </dsp:nvSpPr>
      <dsp:spPr>
        <a:xfrm>
          <a:off x="0" y="123609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smtClean="0"/>
            <a:t>Número celular</a:t>
          </a:r>
          <a:endParaRPr lang="es-CO" sz="3000" kern="1200" dirty="0"/>
        </a:p>
      </dsp:txBody>
      <dsp:txXfrm>
        <a:off x="35125" y="1271219"/>
        <a:ext cx="4721400" cy="649299"/>
      </dsp:txXfrm>
    </dsp:sp>
    <dsp:sp modelId="{6C19578E-2DBF-4865-9DB5-8A847FA75471}">
      <dsp:nvSpPr>
        <dsp:cNvPr id="0" name=""/>
        <dsp:cNvSpPr/>
      </dsp:nvSpPr>
      <dsp:spPr>
        <a:xfrm>
          <a:off x="0" y="195564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 3124082244</a:t>
          </a:r>
          <a:endParaRPr lang="es-CO" sz="2300" kern="1200" dirty="0"/>
        </a:p>
      </dsp:txBody>
      <dsp:txXfrm>
        <a:off x="0" y="1955644"/>
        <a:ext cx="4791650" cy="496800"/>
      </dsp:txXfrm>
    </dsp:sp>
    <dsp:sp modelId="{AA3A8179-D17F-4EF0-829B-BE2828E84F46}">
      <dsp:nvSpPr>
        <dsp:cNvPr id="0" name=""/>
        <dsp:cNvSpPr/>
      </dsp:nvSpPr>
      <dsp:spPr>
        <a:xfrm>
          <a:off x="0" y="245244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smtClean="0"/>
            <a:t>E-mail corporativo</a:t>
          </a:r>
          <a:endParaRPr lang="es-CO" sz="3000" kern="1200" dirty="0"/>
        </a:p>
      </dsp:txBody>
      <dsp:txXfrm>
        <a:off x="35125" y="2487569"/>
        <a:ext cx="4721400" cy="649299"/>
      </dsp:txXfrm>
    </dsp:sp>
    <dsp:sp modelId="{A92AD019-9E99-4AE9-812D-ED9EBAED533A}">
      <dsp:nvSpPr>
        <dsp:cNvPr id="0" name=""/>
        <dsp:cNvSpPr/>
      </dsp:nvSpPr>
      <dsp:spPr>
        <a:xfrm>
          <a:off x="0" y="317199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 info@atcalsas.com</a:t>
          </a:r>
          <a:endParaRPr lang="es-CO" sz="2300" kern="1200" dirty="0"/>
        </a:p>
      </dsp:txBody>
      <dsp:txXfrm>
        <a:off x="0" y="3171994"/>
        <a:ext cx="4791650" cy="496800"/>
      </dsp:txXfrm>
    </dsp:sp>
    <dsp:sp modelId="{5025080F-AC86-4DFD-983B-D823B67B1C0A}">
      <dsp:nvSpPr>
        <dsp:cNvPr id="0" name=""/>
        <dsp:cNvSpPr/>
      </dsp:nvSpPr>
      <dsp:spPr>
        <a:xfrm>
          <a:off x="0" y="366879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smtClean="0"/>
            <a:t>Página web</a:t>
          </a:r>
          <a:endParaRPr lang="es-CO" sz="3000" kern="1200" dirty="0"/>
        </a:p>
      </dsp:txBody>
      <dsp:txXfrm>
        <a:off x="35125" y="3703919"/>
        <a:ext cx="4721400" cy="649299"/>
      </dsp:txXfrm>
    </dsp:sp>
    <dsp:sp modelId="{176FF07D-D019-492A-A930-A1C6A9003578}">
      <dsp:nvSpPr>
        <dsp:cNvPr id="0" name=""/>
        <dsp:cNvSpPr/>
      </dsp:nvSpPr>
      <dsp:spPr>
        <a:xfrm>
          <a:off x="0" y="438834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 www.atcalsas.com</a:t>
          </a:r>
          <a:endParaRPr lang="es-CO" sz="2300" kern="1200" dirty="0"/>
        </a:p>
      </dsp:txBody>
      <dsp:txXfrm>
        <a:off x="0" y="4388344"/>
        <a:ext cx="4791650" cy="496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DA00D-A305-4E55-AFC6-9A0F9AD9FB3C}">
      <dsp:nvSpPr>
        <dsp:cNvPr id="0" name=""/>
        <dsp:cNvSpPr/>
      </dsp:nvSpPr>
      <dsp:spPr>
        <a:xfrm>
          <a:off x="0" y="1974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a:t>Dirección </a:t>
          </a:r>
        </a:p>
      </dsp:txBody>
      <dsp:txXfrm>
        <a:off x="35125" y="54869"/>
        <a:ext cx="4721400" cy="649299"/>
      </dsp:txXfrm>
    </dsp:sp>
    <dsp:sp modelId="{BD7B0B16-B8A0-459F-B405-FF0CB4782A6F}">
      <dsp:nvSpPr>
        <dsp:cNvPr id="0" name=""/>
        <dsp:cNvSpPr/>
      </dsp:nvSpPr>
      <dsp:spPr>
        <a:xfrm>
          <a:off x="0" y="73929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 Calle 72F # 112B - 05</a:t>
          </a:r>
          <a:endParaRPr lang="es-CO" sz="2300" kern="1200" dirty="0"/>
        </a:p>
      </dsp:txBody>
      <dsp:txXfrm>
        <a:off x="0" y="739294"/>
        <a:ext cx="4791650" cy="496800"/>
      </dsp:txXfrm>
    </dsp:sp>
    <dsp:sp modelId="{5275F9A0-50FE-4769-BDF9-7346A59E2718}">
      <dsp:nvSpPr>
        <dsp:cNvPr id="0" name=""/>
        <dsp:cNvSpPr/>
      </dsp:nvSpPr>
      <dsp:spPr>
        <a:xfrm>
          <a:off x="0" y="123609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a:t>Ciudad</a:t>
          </a:r>
        </a:p>
      </dsp:txBody>
      <dsp:txXfrm>
        <a:off x="35125" y="1271219"/>
        <a:ext cx="4721400" cy="649299"/>
      </dsp:txXfrm>
    </dsp:sp>
    <dsp:sp modelId="{19988D74-159C-451E-BCC7-7225D4D3E99A}">
      <dsp:nvSpPr>
        <dsp:cNvPr id="0" name=""/>
        <dsp:cNvSpPr/>
      </dsp:nvSpPr>
      <dsp:spPr>
        <a:xfrm>
          <a:off x="0" y="195564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 Bogotá</a:t>
          </a:r>
          <a:endParaRPr lang="es-CO" sz="2300" kern="1200" dirty="0"/>
        </a:p>
      </dsp:txBody>
      <dsp:txXfrm>
        <a:off x="0" y="1955644"/>
        <a:ext cx="4791650" cy="496800"/>
      </dsp:txXfrm>
    </dsp:sp>
    <dsp:sp modelId="{5E762849-00C0-4C30-A7E6-F19FEEEF6B8F}">
      <dsp:nvSpPr>
        <dsp:cNvPr id="0" name=""/>
        <dsp:cNvSpPr/>
      </dsp:nvSpPr>
      <dsp:spPr>
        <a:xfrm>
          <a:off x="0" y="245244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a:t>Departamento</a:t>
          </a:r>
        </a:p>
      </dsp:txBody>
      <dsp:txXfrm>
        <a:off x="35125" y="2487569"/>
        <a:ext cx="4721400" cy="649299"/>
      </dsp:txXfrm>
    </dsp:sp>
    <dsp:sp modelId="{64800FA2-4C5D-458F-A7AC-4B182D804BC0}">
      <dsp:nvSpPr>
        <dsp:cNvPr id="0" name=""/>
        <dsp:cNvSpPr/>
      </dsp:nvSpPr>
      <dsp:spPr>
        <a:xfrm>
          <a:off x="0" y="317199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 Cundinamarca</a:t>
          </a:r>
          <a:endParaRPr lang="es-CO" sz="2300" kern="1200" dirty="0"/>
        </a:p>
      </dsp:txBody>
      <dsp:txXfrm>
        <a:off x="0" y="3171994"/>
        <a:ext cx="4791650" cy="496800"/>
      </dsp:txXfrm>
    </dsp:sp>
    <dsp:sp modelId="{5A67AB3B-ED44-4ED2-B0F7-55AC17172CED}">
      <dsp:nvSpPr>
        <dsp:cNvPr id="0" name=""/>
        <dsp:cNvSpPr/>
      </dsp:nvSpPr>
      <dsp:spPr>
        <a:xfrm>
          <a:off x="0" y="3668794"/>
          <a:ext cx="4791650" cy="7195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b="0" kern="1200" dirty="0" smtClean="0"/>
            <a:t>Sucursales</a:t>
          </a:r>
          <a:endParaRPr lang="es-CO" sz="3000" b="0" kern="1200" dirty="0"/>
        </a:p>
      </dsp:txBody>
      <dsp:txXfrm>
        <a:off x="35125" y="3703919"/>
        <a:ext cx="4721400" cy="649299"/>
      </dsp:txXfrm>
    </dsp:sp>
    <dsp:sp modelId="{CA8E55E8-A46B-4B31-9DD4-5C1A3BB3EF84}">
      <dsp:nvSpPr>
        <dsp:cNvPr id="0" name=""/>
        <dsp:cNvSpPr/>
      </dsp:nvSpPr>
      <dsp:spPr>
        <a:xfrm>
          <a:off x="0" y="4388344"/>
          <a:ext cx="479165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 sz="2300" kern="1200" dirty="0" smtClean="0"/>
            <a:t>No tiene</a:t>
          </a:r>
          <a:endParaRPr lang="es-CO" sz="2300" kern="1200" dirty="0"/>
        </a:p>
      </dsp:txBody>
      <dsp:txXfrm>
        <a:off x="0" y="4388344"/>
        <a:ext cx="4791650" cy="49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EE2D2-2E57-42A6-868B-A6A1299C29B5}">
      <dsp:nvSpPr>
        <dsp:cNvPr id="0" name=""/>
        <dsp:cNvSpPr/>
      </dsp:nvSpPr>
      <dsp:spPr>
        <a:xfrm>
          <a:off x="0" y="237544"/>
          <a:ext cx="4791650" cy="726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kern="1200" dirty="0" smtClean="0"/>
            <a:t>Filiales</a:t>
          </a:r>
          <a:endParaRPr lang="es-CO" sz="3000" b="0" kern="1200" dirty="0"/>
        </a:p>
      </dsp:txBody>
      <dsp:txXfrm>
        <a:off x="35468" y="273012"/>
        <a:ext cx="4720714" cy="655633"/>
      </dsp:txXfrm>
    </dsp:sp>
    <dsp:sp modelId="{1D1F0431-DB22-4EDA-9B10-6DB0EE9B8E66}">
      <dsp:nvSpPr>
        <dsp:cNvPr id="0" name=""/>
        <dsp:cNvSpPr/>
      </dsp:nvSpPr>
      <dsp:spPr>
        <a:xfrm>
          <a:off x="0" y="964114"/>
          <a:ext cx="47916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b="0" kern="1200" dirty="0" smtClean="0"/>
            <a:t>No</a:t>
          </a:r>
          <a:endParaRPr lang="es-CO" sz="1800" b="0" kern="1200" dirty="0"/>
        </a:p>
      </dsp:txBody>
      <dsp:txXfrm>
        <a:off x="0" y="964114"/>
        <a:ext cx="4791650" cy="380880"/>
      </dsp:txXfrm>
    </dsp:sp>
    <dsp:sp modelId="{FFDB1EF1-E7F1-46AC-A119-029BE0645905}">
      <dsp:nvSpPr>
        <dsp:cNvPr id="0" name=""/>
        <dsp:cNvSpPr/>
      </dsp:nvSpPr>
      <dsp:spPr>
        <a:xfrm>
          <a:off x="0" y="1344994"/>
          <a:ext cx="4791650" cy="726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O" sz="3000" b="0" kern="1200" dirty="0" smtClean="0"/>
            <a:t>Representante Legal </a:t>
          </a:r>
          <a:endParaRPr lang="es-CO" sz="3000" b="0" kern="1200" dirty="0"/>
        </a:p>
      </dsp:txBody>
      <dsp:txXfrm>
        <a:off x="35468" y="1380462"/>
        <a:ext cx="4720714" cy="655633"/>
      </dsp:txXfrm>
    </dsp:sp>
    <dsp:sp modelId="{6C19578E-2DBF-4865-9DB5-8A847FA75471}">
      <dsp:nvSpPr>
        <dsp:cNvPr id="0" name=""/>
        <dsp:cNvSpPr/>
      </dsp:nvSpPr>
      <dsp:spPr>
        <a:xfrm>
          <a:off x="0" y="2071564"/>
          <a:ext cx="47916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smtClean="0"/>
            <a:t> Luis Alejandro Rueda Pardo</a:t>
          </a:r>
          <a:endParaRPr lang="es-CO" sz="1800" kern="1200" dirty="0"/>
        </a:p>
      </dsp:txBody>
      <dsp:txXfrm>
        <a:off x="0" y="2071564"/>
        <a:ext cx="4791650" cy="380880"/>
      </dsp:txXfrm>
    </dsp:sp>
    <dsp:sp modelId="{63DA38E1-10FD-48D6-BF46-8BAD52F3D3CA}">
      <dsp:nvSpPr>
        <dsp:cNvPr id="0" name=""/>
        <dsp:cNvSpPr/>
      </dsp:nvSpPr>
      <dsp:spPr>
        <a:xfrm>
          <a:off x="0" y="2452444"/>
          <a:ext cx="4791650" cy="726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b="0" kern="1200" dirty="0" smtClean="0"/>
            <a:t>Tipo identificación representante legal</a:t>
          </a:r>
          <a:endParaRPr lang="es-CO" sz="2300" b="0" kern="1200" dirty="0"/>
        </a:p>
      </dsp:txBody>
      <dsp:txXfrm>
        <a:off x="35468" y="2487912"/>
        <a:ext cx="4720714" cy="655633"/>
      </dsp:txXfrm>
    </dsp:sp>
    <dsp:sp modelId="{D215128A-FD9A-493D-A8EF-0E52C97F22A7}">
      <dsp:nvSpPr>
        <dsp:cNvPr id="0" name=""/>
        <dsp:cNvSpPr/>
      </dsp:nvSpPr>
      <dsp:spPr>
        <a:xfrm>
          <a:off x="0" y="3179013"/>
          <a:ext cx="47916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b="0" kern="1200" dirty="0" smtClean="0"/>
            <a:t>Cédula de ciudadanía</a:t>
          </a:r>
          <a:endParaRPr lang="es-CO" sz="1800" b="0" kern="1200" dirty="0"/>
        </a:p>
      </dsp:txBody>
      <dsp:txXfrm>
        <a:off x="0" y="3179013"/>
        <a:ext cx="4791650" cy="380880"/>
      </dsp:txXfrm>
    </dsp:sp>
    <dsp:sp modelId="{8B0986BD-9CF0-4CA2-B001-697F9C11101E}">
      <dsp:nvSpPr>
        <dsp:cNvPr id="0" name=""/>
        <dsp:cNvSpPr/>
      </dsp:nvSpPr>
      <dsp:spPr>
        <a:xfrm>
          <a:off x="0" y="3559894"/>
          <a:ext cx="4791650" cy="726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b="0" kern="1200" dirty="0" smtClean="0"/>
            <a:t>Número de identificación</a:t>
          </a:r>
          <a:endParaRPr lang="es-CO" sz="2300" b="0" kern="1200" dirty="0"/>
        </a:p>
      </dsp:txBody>
      <dsp:txXfrm>
        <a:off x="35468" y="3595362"/>
        <a:ext cx="4720714" cy="655633"/>
      </dsp:txXfrm>
    </dsp:sp>
    <dsp:sp modelId="{4FCFE8FD-E73D-4D90-B233-229329566479}">
      <dsp:nvSpPr>
        <dsp:cNvPr id="0" name=""/>
        <dsp:cNvSpPr/>
      </dsp:nvSpPr>
      <dsp:spPr>
        <a:xfrm>
          <a:off x="0" y="4286463"/>
          <a:ext cx="47916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smtClean="0"/>
            <a:t> 79’913.214</a:t>
          </a:r>
          <a:endParaRPr lang="es-CO" sz="1800" kern="1200" dirty="0"/>
        </a:p>
      </dsp:txBody>
      <dsp:txXfrm>
        <a:off x="0" y="4286463"/>
        <a:ext cx="4791650" cy="38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1EF1-E7F1-46AC-A119-029BE0645905}">
      <dsp:nvSpPr>
        <dsp:cNvPr id="0" name=""/>
        <dsp:cNvSpPr/>
      </dsp:nvSpPr>
      <dsp:spPr>
        <a:xfrm>
          <a:off x="0" y="37069"/>
          <a:ext cx="4791650" cy="599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CO" sz="2500" kern="1200" dirty="0" smtClean="0"/>
            <a:t>Asamblea de socios</a:t>
          </a:r>
          <a:endParaRPr lang="es-CO" sz="2500" kern="1200" dirty="0"/>
        </a:p>
      </dsp:txBody>
      <dsp:txXfrm>
        <a:off x="29271" y="66340"/>
        <a:ext cx="4733108" cy="541083"/>
      </dsp:txXfrm>
    </dsp:sp>
    <dsp:sp modelId="{6C19578E-2DBF-4865-9DB5-8A847FA75471}">
      <dsp:nvSpPr>
        <dsp:cNvPr id="0" name=""/>
        <dsp:cNvSpPr/>
      </dsp:nvSpPr>
      <dsp:spPr>
        <a:xfrm>
          <a:off x="0" y="636694"/>
          <a:ext cx="479165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Si</a:t>
          </a:r>
          <a:endParaRPr lang="es-CO" sz="2000" kern="1200" dirty="0"/>
        </a:p>
      </dsp:txBody>
      <dsp:txXfrm>
        <a:off x="0" y="636694"/>
        <a:ext cx="4791650" cy="414000"/>
      </dsp:txXfrm>
    </dsp:sp>
    <dsp:sp modelId="{63DA38E1-10FD-48D6-BF46-8BAD52F3D3CA}">
      <dsp:nvSpPr>
        <dsp:cNvPr id="0" name=""/>
        <dsp:cNvSpPr/>
      </dsp:nvSpPr>
      <dsp:spPr>
        <a:xfrm>
          <a:off x="0" y="1050694"/>
          <a:ext cx="4791650" cy="599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CO" sz="2500" b="0" kern="1200" dirty="0" smtClean="0"/>
            <a:t>Junta directiva</a:t>
          </a:r>
          <a:endParaRPr lang="es-CO" sz="2500" b="0" kern="1200" dirty="0"/>
        </a:p>
      </dsp:txBody>
      <dsp:txXfrm>
        <a:off x="29271" y="1079965"/>
        <a:ext cx="4733108" cy="541083"/>
      </dsp:txXfrm>
    </dsp:sp>
    <dsp:sp modelId="{D215128A-FD9A-493D-A8EF-0E52C97F22A7}">
      <dsp:nvSpPr>
        <dsp:cNvPr id="0" name=""/>
        <dsp:cNvSpPr/>
      </dsp:nvSpPr>
      <dsp:spPr>
        <a:xfrm>
          <a:off x="0" y="1650319"/>
          <a:ext cx="479165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No</a:t>
          </a:r>
          <a:endParaRPr lang="es-CO" sz="2000" kern="1200" dirty="0"/>
        </a:p>
      </dsp:txBody>
      <dsp:txXfrm>
        <a:off x="0" y="1650319"/>
        <a:ext cx="4791650" cy="414000"/>
      </dsp:txXfrm>
    </dsp:sp>
    <dsp:sp modelId="{8B0986BD-9CF0-4CA2-B001-697F9C11101E}">
      <dsp:nvSpPr>
        <dsp:cNvPr id="0" name=""/>
        <dsp:cNvSpPr/>
      </dsp:nvSpPr>
      <dsp:spPr>
        <a:xfrm>
          <a:off x="0" y="2064319"/>
          <a:ext cx="4791650" cy="599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CO" sz="2500" b="0" kern="1200" dirty="0" smtClean="0"/>
            <a:t>Empresa Familiar</a:t>
          </a:r>
          <a:endParaRPr lang="es-CO" sz="2500" b="0" kern="1200" dirty="0"/>
        </a:p>
      </dsp:txBody>
      <dsp:txXfrm>
        <a:off x="29271" y="2093590"/>
        <a:ext cx="4733108" cy="541083"/>
      </dsp:txXfrm>
    </dsp:sp>
    <dsp:sp modelId="{4FCFE8FD-E73D-4D90-B233-229329566479}">
      <dsp:nvSpPr>
        <dsp:cNvPr id="0" name=""/>
        <dsp:cNvSpPr/>
      </dsp:nvSpPr>
      <dsp:spPr>
        <a:xfrm>
          <a:off x="0" y="2663944"/>
          <a:ext cx="479165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b="0" kern="1200" dirty="0" smtClean="0"/>
            <a:t>Si</a:t>
          </a:r>
          <a:endParaRPr lang="es-CO" sz="2000" b="0" kern="1200" dirty="0"/>
        </a:p>
      </dsp:txBody>
      <dsp:txXfrm>
        <a:off x="0" y="2663944"/>
        <a:ext cx="4791650" cy="414000"/>
      </dsp:txXfrm>
    </dsp:sp>
    <dsp:sp modelId="{BF67FC62-FD97-43DC-BB71-3DB73ADC35F2}">
      <dsp:nvSpPr>
        <dsp:cNvPr id="0" name=""/>
        <dsp:cNvSpPr/>
      </dsp:nvSpPr>
      <dsp:spPr>
        <a:xfrm>
          <a:off x="0" y="3077944"/>
          <a:ext cx="4791650" cy="59962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CO" sz="2500" kern="1200" dirty="0" smtClean="0"/>
            <a:t>Grupo empresarial</a:t>
          </a:r>
          <a:endParaRPr lang="es-CO" sz="2500" kern="1200" dirty="0"/>
        </a:p>
      </dsp:txBody>
      <dsp:txXfrm>
        <a:off x="29271" y="3107215"/>
        <a:ext cx="4733108" cy="541083"/>
      </dsp:txXfrm>
    </dsp:sp>
    <dsp:sp modelId="{96F16CDE-B9E3-492F-838D-EC4C964F1B33}">
      <dsp:nvSpPr>
        <dsp:cNvPr id="0" name=""/>
        <dsp:cNvSpPr/>
      </dsp:nvSpPr>
      <dsp:spPr>
        <a:xfrm>
          <a:off x="0" y="3677569"/>
          <a:ext cx="479165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t>Aunque no hace parte directa si se tiene relación con otra empresa familiar (Inversiones </a:t>
          </a:r>
          <a:r>
            <a:rPr lang="es-ES" sz="2000" kern="1200" dirty="0" err="1" smtClean="0"/>
            <a:t>Jomayosa</a:t>
          </a:r>
          <a:r>
            <a:rPr lang="es-ES" sz="2000" kern="1200" dirty="0" smtClean="0"/>
            <a:t>) que afecta indirectamente las decisiones.</a:t>
          </a:r>
          <a:endParaRPr lang="es-CO" sz="2000" kern="1200" dirty="0"/>
        </a:p>
      </dsp:txBody>
      <dsp:txXfrm>
        <a:off x="0" y="3677569"/>
        <a:ext cx="4791650" cy="1190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DA00D-A305-4E55-AFC6-9A0F9AD9FB3C}">
      <dsp:nvSpPr>
        <dsp:cNvPr id="0" name=""/>
        <dsp:cNvSpPr/>
      </dsp:nvSpPr>
      <dsp:spPr>
        <a:xfrm>
          <a:off x="0" y="87468"/>
          <a:ext cx="4791650" cy="551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kern="1200" dirty="0" smtClean="0"/>
            <a:t>Horario principal </a:t>
          </a:r>
          <a:endParaRPr lang="es-CO" sz="2300" kern="1200" dirty="0"/>
        </a:p>
      </dsp:txBody>
      <dsp:txXfrm>
        <a:off x="26930" y="114398"/>
        <a:ext cx="4737790" cy="497795"/>
      </dsp:txXfrm>
    </dsp:sp>
    <dsp:sp modelId="{BD7B0B16-B8A0-459F-B405-FF0CB4782A6F}">
      <dsp:nvSpPr>
        <dsp:cNvPr id="0" name=""/>
        <dsp:cNvSpPr/>
      </dsp:nvSpPr>
      <dsp:spPr>
        <a:xfrm>
          <a:off x="0" y="639123"/>
          <a:ext cx="47916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 7:30 </a:t>
          </a:r>
          <a:r>
            <a:rPr lang="en-US" sz="1800" kern="1200" dirty="0" err="1" smtClean="0"/>
            <a:t>a.m</a:t>
          </a:r>
          <a:r>
            <a:rPr lang="en-US" sz="1800" kern="1200" dirty="0" smtClean="0"/>
            <a:t> - 5:30p.m lunes a </a:t>
          </a:r>
          <a:r>
            <a:rPr lang="en-US" sz="1800" kern="1200" dirty="0" err="1" smtClean="0"/>
            <a:t>viernes</a:t>
          </a:r>
          <a:endParaRPr lang="es-CO" sz="1800" kern="1200" dirty="0"/>
        </a:p>
      </dsp:txBody>
      <dsp:txXfrm>
        <a:off x="0" y="639123"/>
        <a:ext cx="4791650" cy="380880"/>
      </dsp:txXfrm>
    </dsp:sp>
    <dsp:sp modelId="{5275F9A0-50FE-4769-BDF9-7346A59E2718}">
      <dsp:nvSpPr>
        <dsp:cNvPr id="0" name=""/>
        <dsp:cNvSpPr/>
      </dsp:nvSpPr>
      <dsp:spPr>
        <a:xfrm>
          <a:off x="0" y="1020003"/>
          <a:ext cx="4791650" cy="551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kern="1200" dirty="0" smtClean="0"/>
            <a:t>Trabaja por Turnos</a:t>
          </a:r>
          <a:endParaRPr lang="es-CO" sz="2300" kern="1200" dirty="0"/>
        </a:p>
      </dsp:txBody>
      <dsp:txXfrm>
        <a:off x="26930" y="1046933"/>
        <a:ext cx="4737790" cy="497795"/>
      </dsp:txXfrm>
    </dsp:sp>
    <dsp:sp modelId="{19988D74-159C-451E-BCC7-7225D4D3E99A}">
      <dsp:nvSpPr>
        <dsp:cNvPr id="0" name=""/>
        <dsp:cNvSpPr/>
      </dsp:nvSpPr>
      <dsp:spPr>
        <a:xfrm>
          <a:off x="0" y="1571659"/>
          <a:ext cx="47916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ES" sz="1800" kern="1200" dirty="0" smtClean="0"/>
            <a:t>No</a:t>
          </a:r>
          <a:endParaRPr lang="es-CO" sz="1800" kern="1200" dirty="0"/>
        </a:p>
      </dsp:txBody>
      <dsp:txXfrm>
        <a:off x="0" y="1571659"/>
        <a:ext cx="4791650" cy="380880"/>
      </dsp:txXfrm>
    </dsp:sp>
    <dsp:sp modelId="{5E762849-00C0-4C30-A7E6-F19FEEEF6B8F}">
      <dsp:nvSpPr>
        <dsp:cNvPr id="0" name=""/>
        <dsp:cNvSpPr/>
      </dsp:nvSpPr>
      <dsp:spPr>
        <a:xfrm>
          <a:off x="0" y="1952539"/>
          <a:ext cx="4791650" cy="551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kern="1200" dirty="0" smtClean="0"/>
            <a:t>Otros horarios</a:t>
          </a:r>
          <a:endParaRPr lang="es-CO" sz="2300" kern="1200" dirty="0"/>
        </a:p>
      </dsp:txBody>
      <dsp:txXfrm>
        <a:off x="26930" y="1979469"/>
        <a:ext cx="4737790" cy="497795"/>
      </dsp:txXfrm>
    </dsp:sp>
    <dsp:sp modelId="{64800FA2-4C5D-458F-A7AC-4B182D804BC0}">
      <dsp:nvSpPr>
        <dsp:cNvPr id="0" name=""/>
        <dsp:cNvSpPr/>
      </dsp:nvSpPr>
      <dsp:spPr>
        <a:xfrm>
          <a:off x="0" y="2504194"/>
          <a:ext cx="4791650"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CO" sz="1800" kern="1200" dirty="0" smtClean="0"/>
            <a:t>Los consultores y personal de apoyo que asiste a las empresas cliente manejan el horario de ellos (cliente) por lo cual no es fijo. </a:t>
          </a:r>
          <a:endParaRPr lang="es-CO" sz="1800" kern="1200" dirty="0"/>
        </a:p>
        <a:p>
          <a:pPr marL="171450" lvl="1" indent="-171450" algn="l" defTabSz="800100">
            <a:lnSpc>
              <a:spcPct val="90000"/>
            </a:lnSpc>
            <a:spcBef>
              <a:spcPct val="0"/>
            </a:spcBef>
            <a:spcAft>
              <a:spcPct val="20000"/>
            </a:spcAft>
            <a:buChar char="••"/>
          </a:pPr>
          <a:r>
            <a:rPr lang="es-CO" sz="1800" kern="1200" dirty="0" smtClean="0"/>
            <a:t>Los días sábado pueden ser utilizados cuando se requiere según la carga laboral existente.</a:t>
          </a:r>
          <a:endParaRPr lang="es-CO" sz="1800" kern="1200" dirty="0"/>
        </a:p>
      </dsp:txBody>
      <dsp:txXfrm>
        <a:off x="0" y="2504194"/>
        <a:ext cx="4791650" cy="1380690"/>
      </dsp:txXfrm>
    </dsp:sp>
    <dsp:sp modelId="{5A67AB3B-ED44-4ED2-B0F7-55AC17172CED}">
      <dsp:nvSpPr>
        <dsp:cNvPr id="0" name=""/>
        <dsp:cNvSpPr/>
      </dsp:nvSpPr>
      <dsp:spPr>
        <a:xfrm>
          <a:off x="0" y="3884884"/>
          <a:ext cx="4791650" cy="55165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CO" sz="2300" b="0" kern="1200" dirty="0" smtClean="0"/>
            <a:t>Observaciones</a:t>
          </a:r>
          <a:endParaRPr lang="es-CO" sz="2300" b="0" kern="1200" dirty="0"/>
        </a:p>
      </dsp:txBody>
      <dsp:txXfrm>
        <a:off x="26930" y="3911814"/>
        <a:ext cx="4737790" cy="497795"/>
      </dsp:txXfrm>
    </dsp:sp>
    <dsp:sp modelId="{CA8E55E8-A46B-4B31-9DD4-5C1A3BB3EF84}">
      <dsp:nvSpPr>
        <dsp:cNvPr id="0" name=""/>
        <dsp:cNvSpPr/>
      </dsp:nvSpPr>
      <dsp:spPr>
        <a:xfrm>
          <a:off x="0" y="4436539"/>
          <a:ext cx="479165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5"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s-CO" sz="1800" kern="1200" dirty="0"/>
        </a:p>
      </dsp:txBody>
      <dsp:txXfrm>
        <a:off x="0" y="4436539"/>
        <a:ext cx="4791650"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D8EF8-7B45-43C3-A154-85F9FE66C145}" type="datetimeFigureOut">
              <a:rPr lang="es-CO" smtClean="0"/>
              <a:t>28/04/2018</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26675-C3CF-40A8-B99D-91B003556AEB}" type="slidenum">
              <a:rPr lang="es-CO" smtClean="0"/>
              <a:t>‹Nº›</a:t>
            </a:fld>
            <a:endParaRPr lang="es-CO"/>
          </a:p>
        </p:txBody>
      </p:sp>
    </p:spTree>
    <p:extLst>
      <p:ext uri="{BB962C8B-B14F-4D97-AF65-F5344CB8AC3E}">
        <p14:creationId xmlns:p14="http://schemas.microsoft.com/office/powerpoint/2010/main" val="245104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29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15480" y="274638"/>
            <a:ext cx="10166920" cy="1210146"/>
          </a:xfrm>
          <a:prstGeom prst="rect">
            <a:avLst/>
          </a:prstGeom>
        </p:spPr>
        <p:txBody>
          <a:bodyPr/>
          <a:lstStyle>
            <a:lvl1pPr>
              <a:defRPr sz="4000">
                <a:latin typeface="HelveticaNeueLT Std Med Ext" panose="020B0707030502030204" pitchFamily="34" charset="0"/>
              </a:defRPr>
            </a:lvl1p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1415480" y="1600201"/>
            <a:ext cx="10166920" cy="4525963"/>
          </a:xfrm>
          <a:prstGeom prst="rect">
            <a:avLst/>
          </a:prstGeom>
        </p:spPr>
        <p:txBody>
          <a:bodyPr/>
          <a:lstStyle>
            <a:lvl1pPr algn="ctr">
              <a:defRPr>
                <a:latin typeface="HelveticaNeueLT Std Lt Cn" panose="020B0406020202030204" pitchFamily="34" charset="0"/>
              </a:defRPr>
            </a:lvl1pPr>
            <a:lvl2pPr>
              <a:defRPr>
                <a:latin typeface="HelveticaNeueLT Std Lt Cn" panose="020B0406020202030204" pitchFamily="34" charset="0"/>
              </a:defRPr>
            </a:lvl2pPr>
            <a:lvl3pPr>
              <a:defRPr>
                <a:latin typeface="HelveticaNeueLT Std Lt Cn" panose="020B0406020202030204" pitchFamily="34" charset="0"/>
              </a:defRPr>
            </a:lvl3pPr>
            <a:lvl4pPr>
              <a:defRPr>
                <a:latin typeface="HelveticaNeueLT Std Lt Cn" panose="020B0406020202030204" pitchFamily="34" charset="0"/>
              </a:defRPr>
            </a:lvl4pPr>
            <a:lvl5pPr>
              <a:defRPr>
                <a:latin typeface="HelveticaNeueLT Std Lt Cn" panose="020B040602020203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261229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466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80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026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5.jp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61891a07-3880-4d30-84b6-36b606d48f3b" descr="6F93D6FA-56A3-4AED-B65C-E13DF766589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683" y="0"/>
            <a:ext cx="13201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descr="::Cenefa_logosimbolo2_Negro.png"/>
          <p:cNvPicPr/>
          <p:nvPr userDrawn="1"/>
        </p:nvPicPr>
        <p:blipFill>
          <a:blip r:embed="rId6">
            <a:extLst>
              <a:ext uri="{BEBA8EAE-BF5A-486C-A8C5-ECC9F3942E4B}">
                <a14:imgProps xmlns:a14="http://schemas.microsoft.com/office/drawing/2010/main">
                  <a14:imgLayer r:embed="rId7">
                    <a14:imgEffect>
                      <a14:sharpenSoften amount="100000"/>
                    </a14:imgEffect>
                    <a14:imgEffect>
                      <a14:brightnessContrast bright="-24000"/>
                    </a14:imgEffect>
                  </a14:imgLayer>
                </a14:imgProps>
              </a:ext>
            </a:extLst>
          </a:blip>
          <a:srcRect/>
          <a:stretch>
            <a:fillRect/>
          </a:stretch>
        </p:blipFill>
        <p:spPr bwMode="auto">
          <a:xfrm rot="10800000">
            <a:off x="7920200" y="3501008"/>
            <a:ext cx="4271797" cy="3356992"/>
          </a:xfrm>
          <a:prstGeom prst="rect">
            <a:avLst/>
          </a:prstGeom>
          <a:noFill/>
          <a:ln w="9525">
            <a:noFill/>
            <a:miter lim="800000"/>
            <a:headEnd/>
            <a:tailEnd/>
          </a:ln>
        </p:spPr>
      </p:pic>
      <p:pic>
        <p:nvPicPr>
          <p:cNvPr id="10" name="9 Image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10" y="6093299"/>
            <a:ext cx="1192746" cy="621011"/>
          </a:xfrm>
          <a:prstGeom prst="rect">
            <a:avLst/>
          </a:prstGeom>
        </p:spPr>
      </p:pic>
    </p:spTree>
    <p:extLst>
      <p:ext uri="{BB962C8B-B14F-4D97-AF65-F5344CB8AC3E}">
        <p14:creationId xmlns:p14="http://schemas.microsoft.com/office/powerpoint/2010/main" val="2687251618"/>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Lst>
  <p:txStyles>
    <p:titleStyle>
      <a:lvl1pPr algn="ctr" defTabSz="914356"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7" descr="D:\Documents\JeS$\ATCAL\image007.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0181" y="188640"/>
            <a:ext cx="877307"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 name="3 Marcador de contenido"/>
          <p:cNvPicPr>
            <a:picLocks noChangeAspect="1"/>
          </p:cNvPicPr>
          <p:nvPr userDrawn="1"/>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51894" t="37643"/>
          <a:stretch/>
        </p:blipFill>
        <p:spPr>
          <a:xfrm>
            <a:off x="5807968" y="656209"/>
            <a:ext cx="6354245" cy="6201791"/>
          </a:xfrm>
          <a:prstGeom prst="rect">
            <a:avLst/>
          </a:prstGeom>
        </p:spPr>
      </p:pic>
      <p:pic>
        <p:nvPicPr>
          <p:cNvPr id="13" name="61891a07-3880-4d30-84b6-36b606d48f3b" descr="6F93D6FA-56A3-4AED-B65C-E13DF766589E"/>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44159" r="29412"/>
          <a:stretch/>
        </p:blipFill>
        <p:spPr bwMode="auto">
          <a:xfrm rot="10800000">
            <a:off x="0" y="0"/>
            <a:ext cx="4313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001713"/>
      </p:ext>
    </p:extLst>
  </p:cSld>
  <p:clrMap bg1="lt1" tx1="dk1" bg2="lt2" tx2="dk2" accent1="accent1" accent2="accent2" accent3="accent3" accent4="accent4" accent5="accent5" accent6="accent6" hlink="hlink" folHlink="folHlink"/>
  <p:sldLayoutIdLst>
    <p:sldLayoutId id="2147483664" r:id="rId1"/>
    <p:sldLayoutId id="2147483667" r:id="rId2"/>
  </p:sldLayoutIdLst>
  <p:txStyles>
    <p:titleStyle>
      <a:lvl1pPr algn="ctr" defTabSz="914356"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EMAA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230" y="1803717"/>
            <a:ext cx="2623539" cy="3250565"/>
          </a:xfrm>
          <a:prstGeom prst="rect">
            <a:avLst/>
          </a:prstGeom>
        </p:spPr>
      </p:pic>
    </p:spTree>
    <p:custDataLst>
      <p:tags r:id="rId1"/>
    </p:custDataLst>
    <p:extLst>
      <p:ext uri="{BB962C8B-B14F-4D97-AF65-F5344CB8AC3E}">
        <p14:creationId xmlns:p14="http://schemas.microsoft.com/office/powerpoint/2010/main" val="1423887223"/>
      </p:ext>
    </p:extLst>
  </p:cSld>
  <p:clrMapOvr>
    <a:masterClrMapping/>
  </p:clrMapOvr>
  <mc:AlternateContent xmlns:mc="http://schemas.openxmlformats.org/markup-compatibility/2006" xmlns:p14="http://schemas.microsoft.com/office/powerpoint/2010/main">
    <mc:Choice Requires="p14">
      <p:transition spd="slow" p14:dur="1600" advTm="5090">
        <p:blinds dir="vert"/>
      </p:transition>
    </mc:Choice>
    <mc:Fallback xmlns="">
      <p:transition spd="slow" advTm="509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FUNCIONAMIENTO DE LA EMPRESA</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767408" y="1484784"/>
            <a:ext cx="11161240" cy="5016758"/>
          </a:xfrm>
          <a:prstGeom prst="rect">
            <a:avLst/>
          </a:prstGeom>
          <a:noFill/>
        </p:spPr>
        <p:txBody>
          <a:bodyPr wrap="square" rtlCol="0">
            <a:spAutoFit/>
          </a:bodyPr>
          <a:lstStyle/>
          <a:p>
            <a:pPr algn="just"/>
            <a:r>
              <a:rPr lang="es-CO" sz="1600" b="1" dirty="0" smtClean="0"/>
              <a:t>3</a:t>
            </a:r>
            <a:r>
              <a:rPr lang="es-CO" sz="1600" b="1" dirty="0"/>
              <a:t>. Gestión implementación</a:t>
            </a:r>
            <a:r>
              <a:rPr lang="es-CO" sz="1600" dirty="0"/>
              <a:t>: Cerrado el negocio, se define el </a:t>
            </a:r>
            <a:r>
              <a:rPr lang="es-CO" sz="1600" dirty="0" smtClean="0"/>
              <a:t>líder </a:t>
            </a:r>
            <a:r>
              <a:rPr lang="es-CO" sz="1600" dirty="0"/>
              <a:t>del proyecto quien es presentado por el director comercial al cliente e </a:t>
            </a:r>
            <a:r>
              <a:rPr lang="es-CO" sz="1600" dirty="0" smtClean="0"/>
              <a:t>inicia el </a:t>
            </a:r>
            <a:r>
              <a:rPr lang="es-CO" sz="1600" dirty="0"/>
              <a:t>proceso según el alcance definido, partiendo del diagnostico, generación del plan de trabajo, asignación de responsabilidades del equipo </a:t>
            </a:r>
            <a:r>
              <a:rPr lang="es-CO" sz="1600" dirty="0" smtClean="0"/>
              <a:t>de trabajo </a:t>
            </a:r>
            <a:r>
              <a:rPr lang="es-CO" sz="1600" dirty="0"/>
              <a:t>que incluye especialistas, profesionales, auxiliares. Según el plan definido se desarrollan las actividades y se mantiene </a:t>
            </a:r>
            <a:r>
              <a:rPr lang="es-CO" sz="1600" dirty="0" smtClean="0"/>
              <a:t>comunicación permanente </a:t>
            </a:r>
            <a:r>
              <a:rPr lang="es-CO" sz="1600" dirty="0"/>
              <a:t>con el cliente.  La programación se realiza definiendo las actividades a realizar en cada semana, pero el </a:t>
            </a:r>
            <a:r>
              <a:rPr lang="es-CO" sz="1600" dirty="0" smtClean="0"/>
              <a:t>día </a:t>
            </a:r>
            <a:r>
              <a:rPr lang="es-CO" sz="1600" dirty="0"/>
              <a:t>exacto de la labor es definida el viernes </a:t>
            </a:r>
            <a:r>
              <a:rPr lang="es-CO" sz="1600" dirty="0" smtClean="0"/>
              <a:t>anterior para </a:t>
            </a:r>
            <a:r>
              <a:rPr lang="es-CO" sz="1600" dirty="0"/>
              <a:t>asegurar la participación de los involucrados, dicha programación es comunicada por el </a:t>
            </a:r>
            <a:r>
              <a:rPr lang="es-CO" sz="1600" dirty="0" smtClean="0"/>
              <a:t>líder </a:t>
            </a:r>
            <a:r>
              <a:rPr lang="es-CO" sz="1600" dirty="0"/>
              <a:t>al cliente vía correo </a:t>
            </a:r>
            <a:r>
              <a:rPr lang="es-CO" sz="1600" dirty="0" smtClean="0"/>
              <a:t>electrónico. </a:t>
            </a:r>
          </a:p>
          <a:p>
            <a:pPr algn="just"/>
            <a:endParaRPr lang="es-CO" sz="1600" dirty="0"/>
          </a:p>
          <a:p>
            <a:pPr algn="just"/>
            <a:r>
              <a:rPr lang="es-CO" sz="1600" dirty="0" smtClean="0"/>
              <a:t>Mensualmente </a:t>
            </a:r>
            <a:r>
              <a:rPr lang="es-CO" sz="1600" dirty="0"/>
              <a:t>el </a:t>
            </a:r>
            <a:r>
              <a:rPr lang="es-CO" sz="1600" dirty="0" smtClean="0"/>
              <a:t>líder </a:t>
            </a:r>
            <a:r>
              <a:rPr lang="es-CO" sz="1600" dirty="0"/>
              <a:t>presenta un informe de avance al cliente según el cronograma y en dicha presentación se toman las decisiones para la mejora del proceso.  Las auditorias son programadas con personal diferente a quien desarrolla el proceso para asegurar la objetividad del mismo.  Culminado el proceso se firma el acta de finalización.  </a:t>
            </a:r>
            <a:endParaRPr lang="es-CO" sz="1600" dirty="0" smtClean="0"/>
          </a:p>
          <a:p>
            <a:pPr algn="just"/>
            <a:endParaRPr lang="es-CO" sz="1600" dirty="0"/>
          </a:p>
          <a:p>
            <a:pPr algn="just"/>
            <a:r>
              <a:rPr lang="es-CO" sz="1600" b="1" dirty="0" smtClean="0"/>
              <a:t>4. </a:t>
            </a:r>
            <a:r>
              <a:rPr lang="es-CO" sz="1600" b="1" dirty="0"/>
              <a:t>Formación</a:t>
            </a:r>
            <a:r>
              <a:rPr lang="es-CO" sz="1600" dirty="0"/>
              <a:t>: Si se trata de formación virtual, se realiza la inscripción del personal previa solicitud de archivo en </a:t>
            </a:r>
            <a:r>
              <a:rPr lang="es-CO" sz="1600" dirty="0" smtClean="0"/>
              <a:t>Excel </a:t>
            </a:r>
            <a:r>
              <a:rPr lang="es-CO" sz="1600" dirty="0"/>
              <a:t>de los datos de los participantes (nombre, cédula, curso(s) en los que participará). Vía correo electrónico se remite la información a los participantes para que puedan ingresar con el respectivo instructivo. Esta actividad la realiza el asistente comercial.  En los casos de formación presencial se determina con el cliente la logística para su realización (salón, horarios y medios audiovisuales), se determina el profesional que dictará el mismo y se analiza si se cuenta o no con el material necesario. En caso de no contar con el mismo, el asistente comercial solicita a la dirección administrativa la elaboración del mismo (vía correo electrónico) indicando las fechas en que se requiere.  </a:t>
            </a:r>
            <a:endParaRPr lang="es-CO" sz="1600" dirty="0" smtClean="0"/>
          </a:p>
          <a:p>
            <a:pPr algn="just"/>
            <a:r>
              <a:rPr lang="es-CO" sz="1600" dirty="0" smtClean="0"/>
              <a:t>El </a:t>
            </a:r>
            <a:r>
              <a:rPr lang="es-CO" sz="1600" dirty="0"/>
              <a:t>director administrativo asigna la elaboración del material al profesional con el perfil adecuado y cuando se encuentra listo se remite al profesional que dictará el curso.  </a:t>
            </a:r>
            <a:endParaRPr lang="es-CO" sz="1600" dirty="0" smtClean="0"/>
          </a:p>
        </p:txBody>
      </p:sp>
    </p:spTree>
    <p:extLst>
      <p:ext uri="{BB962C8B-B14F-4D97-AF65-F5344CB8AC3E}">
        <p14:creationId xmlns:p14="http://schemas.microsoft.com/office/powerpoint/2010/main" val="922413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FUNCIONAMIENTO DE LA EMPRESA</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767409" y="1800241"/>
            <a:ext cx="11161240" cy="3046988"/>
          </a:xfrm>
          <a:prstGeom prst="rect">
            <a:avLst/>
          </a:prstGeom>
          <a:noFill/>
        </p:spPr>
        <p:txBody>
          <a:bodyPr wrap="square" rtlCol="0">
            <a:spAutoFit/>
          </a:bodyPr>
          <a:lstStyle/>
          <a:p>
            <a:pPr algn="just"/>
            <a:r>
              <a:rPr lang="es-CO" sz="1600" b="1" dirty="0" smtClean="0"/>
              <a:t>5. </a:t>
            </a:r>
            <a:r>
              <a:rPr lang="es-CO" sz="1600" b="1" dirty="0"/>
              <a:t>Investigación:</a:t>
            </a:r>
            <a:r>
              <a:rPr lang="es-CO" sz="1600" dirty="0"/>
              <a:t> De manera permanente la empresa está evaluando la normatividad generada aplicable al sector empresarial en las </a:t>
            </a:r>
            <a:r>
              <a:rPr lang="es-CO" sz="1600" dirty="0" smtClean="0"/>
              <a:t>temáticas </a:t>
            </a:r>
            <a:r>
              <a:rPr lang="es-CO" sz="1600" dirty="0"/>
              <a:t>trabajadas (ambiente, SST, Calidad) para identificar los requisitos y exigencias que las empresas deben cumplir; así mismo, a través de la participación en los comités del ICONTEC en los cuales se </a:t>
            </a:r>
            <a:r>
              <a:rPr lang="es-CO" sz="1600" dirty="0" smtClean="0"/>
              <a:t>evalúa </a:t>
            </a:r>
            <a:r>
              <a:rPr lang="es-CO" sz="1600" dirty="0"/>
              <a:t>la normatividad técnica se establecen los requisitos exigibles.  </a:t>
            </a:r>
            <a:endParaRPr lang="es-CO" sz="1600" dirty="0" smtClean="0"/>
          </a:p>
          <a:p>
            <a:pPr algn="just"/>
            <a:endParaRPr lang="es-CO" sz="1600" dirty="0"/>
          </a:p>
          <a:p>
            <a:pPr algn="just"/>
            <a:r>
              <a:rPr lang="es-CO" sz="1600" dirty="0" smtClean="0"/>
              <a:t>De </a:t>
            </a:r>
            <a:r>
              <a:rPr lang="es-CO" sz="1600" dirty="0"/>
              <a:t>cada sector, temática y requisito efectuamos investigación de datos en entidades reconocidas y serias para crear los manuales, guías y documentos utilizables en la implementación de sistemas de gestión.  </a:t>
            </a:r>
            <a:endParaRPr lang="es-CO" sz="1600" dirty="0" smtClean="0"/>
          </a:p>
          <a:p>
            <a:pPr algn="just"/>
            <a:r>
              <a:rPr lang="es-CO" sz="1600" dirty="0" smtClean="0"/>
              <a:t>Así </a:t>
            </a:r>
            <a:r>
              <a:rPr lang="es-CO" sz="1600" dirty="0"/>
              <a:t>mismo, dentro de la gestión del conocimiento las experiencias de nuestros profesionales y especialistas se canalizan para determinar las mejores prácticas de trabajo.  </a:t>
            </a:r>
            <a:endParaRPr lang="es-CO" sz="1600" dirty="0" smtClean="0"/>
          </a:p>
          <a:p>
            <a:pPr algn="just"/>
            <a:endParaRPr lang="es-CO" sz="1600" dirty="0"/>
          </a:p>
          <a:p>
            <a:pPr algn="just"/>
            <a:r>
              <a:rPr lang="es-CO" sz="1600" b="1" dirty="0" smtClean="0"/>
              <a:t>6. </a:t>
            </a:r>
            <a:r>
              <a:rPr lang="es-CO" sz="1600" b="1" dirty="0"/>
              <a:t>Desarrollo:</a:t>
            </a:r>
            <a:r>
              <a:rPr lang="es-CO" sz="1600" dirty="0"/>
              <a:t> Para mejorar la productividad en la implementación de sistemas de gestión se busca desarrollar herramientas que disminuyan la carga operativa y documental y faciliten el análisis de datos para la implementación y mejora.</a:t>
            </a:r>
            <a:endParaRPr lang="es-CO" sz="1600" dirty="0"/>
          </a:p>
        </p:txBody>
      </p:sp>
    </p:spTree>
    <p:extLst>
      <p:ext uri="{BB962C8B-B14F-4D97-AF65-F5344CB8AC3E}">
        <p14:creationId xmlns:p14="http://schemas.microsoft.com/office/powerpoint/2010/main" val="258690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91762" y="2564904"/>
            <a:ext cx="10536071" cy="461665"/>
          </a:xfrm>
          <a:prstGeom prst="rect">
            <a:avLst/>
          </a:prstGeom>
        </p:spPr>
        <p:txBody>
          <a:bodyPr wrap="square">
            <a:spAutoFit/>
          </a:bodyPr>
          <a:lstStyle/>
          <a:p>
            <a:r>
              <a:rPr lang="es-CO" sz="2400" b="1" dirty="0" smtClean="0"/>
              <a:t>Centros de Trabajo – Nivel riesgo: </a:t>
            </a:r>
            <a:endParaRPr lang="es-CO" sz="2400" b="1" dirty="0"/>
          </a:p>
        </p:txBody>
      </p:sp>
      <p:graphicFrame>
        <p:nvGraphicFramePr>
          <p:cNvPr id="4" name="Tabla 3"/>
          <p:cNvGraphicFramePr>
            <a:graphicFrameLocks noGrp="1"/>
          </p:cNvGraphicFramePr>
          <p:nvPr>
            <p:extLst>
              <p:ext uri="{D42A27DB-BD31-4B8C-83A1-F6EECF244321}">
                <p14:modId xmlns:p14="http://schemas.microsoft.com/office/powerpoint/2010/main" val="3737187805"/>
              </p:ext>
            </p:extLst>
          </p:nvPr>
        </p:nvGraphicFramePr>
        <p:xfrm>
          <a:off x="2967452" y="3501806"/>
          <a:ext cx="6984689" cy="2073862"/>
        </p:xfrm>
        <a:graphic>
          <a:graphicData uri="http://schemas.openxmlformats.org/drawingml/2006/table">
            <a:tbl>
              <a:tblPr firstRow="1">
                <a:tableStyleId>{5C22544A-7EE6-4342-B048-85BDC9FD1C3A}</a:tableStyleId>
              </a:tblPr>
              <a:tblGrid>
                <a:gridCol w="5461794">
                  <a:extLst>
                    <a:ext uri="{9D8B030D-6E8A-4147-A177-3AD203B41FA5}">
                      <a16:colId xmlns:a16="http://schemas.microsoft.com/office/drawing/2014/main" val="20000"/>
                    </a:ext>
                  </a:extLst>
                </a:gridCol>
                <a:gridCol w="1522895">
                  <a:extLst>
                    <a:ext uri="{9D8B030D-6E8A-4147-A177-3AD203B41FA5}">
                      <a16:colId xmlns:a16="http://schemas.microsoft.com/office/drawing/2014/main" val="20002"/>
                    </a:ext>
                  </a:extLst>
                </a:gridCol>
              </a:tblGrid>
              <a:tr h="310511">
                <a:tc>
                  <a:txBody>
                    <a:bodyPr/>
                    <a:lstStyle/>
                    <a:p>
                      <a:pPr algn="ctr">
                        <a:spcAft>
                          <a:spcPts val="0"/>
                        </a:spcAft>
                      </a:pPr>
                      <a:r>
                        <a:rPr lang="es-CO" sz="1600" dirty="0" smtClean="0">
                          <a:effectLst/>
                          <a:latin typeface="+mj-lt"/>
                        </a:rPr>
                        <a:t>CENTRO</a:t>
                      </a:r>
                      <a:r>
                        <a:rPr lang="es-CO" sz="1600" baseline="0" dirty="0" smtClean="0">
                          <a:effectLst/>
                          <a:latin typeface="+mj-lt"/>
                        </a:rPr>
                        <a:t> DE TRABAJO</a:t>
                      </a:r>
                      <a:endParaRPr lang="es-CO" sz="1600" b="1" dirty="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6" rtl="0" eaLnBrk="1" fontAlgn="auto" latinLnBrk="0" hangingPunct="1">
                        <a:lnSpc>
                          <a:spcPct val="100000"/>
                        </a:lnSpc>
                        <a:spcBef>
                          <a:spcPts val="0"/>
                        </a:spcBef>
                        <a:spcAft>
                          <a:spcPts val="0"/>
                        </a:spcAft>
                        <a:buClrTx/>
                        <a:buSzTx/>
                        <a:buFontTx/>
                        <a:buNone/>
                        <a:tabLst/>
                        <a:defRPr/>
                      </a:pPr>
                      <a:r>
                        <a:rPr lang="es-CO" sz="1600" dirty="0" smtClean="0">
                          <a:effectLst/>
                          <a:latin typeface="+mj-lt"/>
                        </a:rPr>
                        <a:t>NIVEL RIESGO</a:t>
                      </a:r>
                      <a:endParaRPr lang="es-CO" sz="1600" b="1" dirty="0" smtClean="0">
                        <a:effectLst/>
                        <a:latin typeface="+mj-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5722">
                <a:tc>
                  <a:txBody>
                    <a:bodyPr/>
                    <a:lstStyle/>
                    <a:p>
                      <a:pPr algn="ctr">
                        <a:spcAft>
                          <a:spcPts val="0"/>
                        </a:spcAft>
                      </a:pPr>
                      <a:r>
                        <a:rPr lang="es-ES" sz="1600" dirty="0" smtClean="0">
                          <a:effectLst/>
                          <a:latin typeface="+mj-lt"/>
                          <a:ea typeface="Times New Roman" panose="02020603050405020304" pitchFamily="18" charset="0"/>
                        </a:rPr>
                        <a:t>Administrativo</a:t>
                      </a:r>
                      <a:endParaRPr lang="es-CO" sz="1600" dirty="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smtClean="0">
                          <a:effectLst/>
                          <a:latin typeface="+mj-lt"/>
                          <a:ea typeface="Times New Roman" panose="02020603050405020304" pitchFamily="18" charset="0"/>
                        </a:rPr>
                        <a:t>I</a:t>
                      </a:r>
                      <a:endParaRPr lang="es-CO" sz="1600" dirty="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7629">
                <a:tc>
                  <a:txBody>
                    <a:bodyPr/>
                    <a:lstStyle/>
                    <a:p>
                      <a:pPr algn="ctr">
                        <a:spcAft>
                          <a:spcPts val="0"/>
                        </a:spcAft>
                      </a:pPr>
                      <a:r>
                        <a:rPr lang="es-ES" sz="1600" dirty="0" smtClean="0">
                          <a:effectLst/>
                          <a:latin typeface="+mj-lt"/>
                        </a:rPr>
                        <a:t>Consultoría</a:t>
                      </a:r>
                      <a:endParaRPr lang="es-CO" sz="1600" dirty="0">
                        <a:effectLst/>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1600" dirty="0" smtClean="0">
                          <a:effectLst/>
                          <a:latin typeface="+mj-lt"/>
                          <a:ea typeface="Times New Roman" panose="02020603050405020304" pitchFamily="18" charset="0"/>
                        </a:rPr>
                        <a:t>IV</a:t>
                      </a:r>
                      <a:endParaRPr lang="es-CO" sz="1600" dirty="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Rectángulo 7"/>
          <p:cNvSpPr/>
          <p:nvPr/>
        </p:nvSpPr>
        <p:spPr>
          <a:xfrm>
            <a:off x="1120696" y="1571303"/>
            <a:ext cx="10207703" cy="461665"/>
          </a:xfrm>
          <a:prstGeom prst="rect">
            <a:avLst/>
          </a:prstGeom>
        </p:spPr>
        <p:txBody>
          <a:bodyPr wrap="square">
            <a:spAutoFit/>
          </a:bodyPr>
          <a:lstStyle/>
          <a:p>
            <a:pPr algn="just"/>
            <a:r>
              <a:rPr lang="es-CO" sz="2400" b="1" dirty="0" smtClean="0"/>
              <a:t>ARL</a:t>
            </a:r>
            <a:r>
              <a:rPr lang="es-CO" sz="2400" b="1" dirty="0" smtClean="0"/>
              <a:t>: </a:t>
            </a:r>
            <a:r>
              <a:rPr lang="es-CO" sz="2400" dirty="0" err="1" smtClean="0"/>
              <a:t>Bolivar</a:t>
            </a:r>
            <a:endParaRPr lang="es-CO" dirty="0"/>
          </a:p>
        </p:txBody>
      </p:sp>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10"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RIESGOS SST</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98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EMAA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230" y="1803717"/>
            <a:ext cx="2623539" cy="3250565"/>
          </a:xfrm>
          <a:prstGeom prst="rect">
            <a:avLst/>
          </a:prstGeom>
        </p:spPr>
      </p:pic>
    </p:spTree>
    <p:extLst>
      <p:ext uri="{BB962C8B-B14F-4D97-AF65-F5344CB8AC3E}">
        <p14:creationId xmlns:p14="http://schemas.microsoft.com/office/powerpoint/2010/main" val="309573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26717" y="6181960"/>
            <a:ext cx="1993019" cy="400110"/>
          </a:xfrm>
          <a:prstGeom prst="rect">
            <a:avLst/>
          </a:prstGeom>
          <a:noFill/>
        </p:spPr>
        <p:txBody>
          <a:bodyPr wrap="square" rtlCol="0">
            <a:spAutoFit/>
          </a:bodyPr>
          <a:lstStyle/>
          <a:p>
            <a:r>
              <a:rPr lang="es-ES_tradnl" sz="2000" dirty="0">
                <a:solidFill>
                  <a:schemeClr val="bg1">
                    <a:lumMod val="50000"/>
                  </a:schemeClr>
                </a:solidFill>
                <a:latin typeface="HelveticaNeueLT Std Lt Cn" panose="020B0406020202030204" pitchFamily="34" charset="0"/>
              </a:rPr>
              <a:t>www.atcalsas.com</a:t>
            </a:r>
            <a:endParaRPr lang="es-CO" sz="2000" dirty="0">
              <a:solidFill>
                <a:schemeClr val="bg1">
                  <a:lumMod val="50000"/>
                </a:schemeClr>
              </a:solidFill>
              <a:latin typeface="HelveticaNeueLT Std Lt Cn" panose="020B0406020202030204" pitchFamily="34" charset="0"/>
            </a:endParaRPr>
          </a:p>
        </p:txBody>
      </p:sp>
      <p:sp>
        <p:nvSpPr>
          <p:cNvPr id="9" name="8 CuadroTexto"/>
          <p:cNvSpPr txBox="1"/>
          <p:nvPr/>
        </p:nvSpPr>
        <p:spPr>
          <a:xfrm>
            <a:off x="2315580" y="3183705"/>
            <a:ext cx="7704856" cy="523220"/>
          </a:xfrm>
          <a:prstGeom prst="rect">
            <a:avLst/>
          </a:prstGeom>
          <a:noFill/>
        </p:spPr>
        <p:txBody>
          <a:bodyPr wrap="square" rtlCol="0">
            <a:spAutoFit/>
          </a:bodyPr>
          <a:lstStyle/>
          <a:p>
            <a:pPr algn="ctr"/>
            <a:r>
              <a:rPr lang="es-CO" sz="2800" dirty="0">
                <a:solidFill>
                  <a:schemeClr val="bg1"/>
                </a:solidFill>
                <a:latin typeface="Times New Roman" panose="02020603050405020304" pitchFamily="18" charset="0"/>
                <a:cs typeface="Times New Roman" panose="02020603050405020304" pitchFamily="18" charset="0"/>
              </a:rPr>
              <a:t>METODOLOGÍA DELPHI</a:t>
            </a:r>
            <a:endParaRPr lang="es-ES" sz="2800" dirty="0">
              <a:solidFill>
                <a:schemeClr val="bg1"/>
              </a:solidFill>
              <a:latin typeface="Times New Roman" panose="02020603050405020304" pitchFamily="18" charset="0"/>
              <a:cs typeface="Times New Roman" panose="02020603050405020304" pitchFamily="18" charset="0"/>
            </a:endParaRPr>
          </a:p>
        </p:txBody>
      </p:sp>
      <p:sp>
        <p:nvSpPr>
          <p:cNvPr id="7" name="Rectangle 69"/>
          <p:cNvSpPr/>
          <p:nvPr/>
        </p:nvSpPr>
        <p:spPr>
          <a:xfrm>
            <a:off x="1703512" y="2618439"/>
            <a:ext cx="9937104" cy="15306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1919536" y="2762456"/>
            <a:ext cx="9505056" cy="12426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HelveticaNeueLT Std Med Ext" panose="020B0707030502030204" pitchFamily="34" charset="0"/>
            </a:endParaRPr>
          </a:p>
        </p:txBody>
      </p:sp>
      <p:sp>
        <p:nvSpPr>
          <p:cNvPr id="13" name="12 CuadroTexto"/>
          <p:cNvSpPr txBox="1"/>
          <p:nvPr/>
        </p:nvSpPr>
        <p:spPr>
          <a:xfrm>
            <a:off x="2819636" y="2860362"/>
            <a:ext cx="7704856" cy="1077218"/>
          </a:xfrm>
          <a:prstGeom prst="rect">
            <a:avLst/>
          </a:prstGeom>
          <a:noFill/>
        </p:spPr>
        <p:txBody>
          <a:bodyPr wrap="square" rtlCol="0">
            <a:spAutoFit/>
          </a:bodyPr>
          <a:lstStyle/>
          <a:p>
            <a:pPr algn="ctr"/>
            <a:r>
              <a:rPr lang="es-CO" sz="3200" dirty="0" smtClean="0">
                <a:solidFill>
                  <a:schemeClr val="bg1"/>
                </a:solidFill>
                <a:latin typeface="HelveticaNeueLT Std Med Ext" panose="020B0707030502030204" pitchFamily="34" charset="0"/>
              </a:rPr>
              <a:t>GENERALIDADES </a:t>
            </a:r>
          </a:p>
          <a:p>
            <a:pPr algn="ctr"/>
            <a:r>
              <a:rPr lang="es-CO" sz="3200" dirty="0" smtClean="0">
                <a:solidFill>
                  <a:schemeClr val="bg1"/>
                </a:solidFill>
                <a:latin typeface="HelveticaNeueLT Std Med Ext" panose="020B0707030502030204" pitchFamily="34" charset="0"/>
              </a:rPr>
              <a:t>DE LA EMPRESA</a:t>
            </a:r>
            <a:endParaRPr lang="es-CO" sz="3200" dirty="0">
              <a:solidFill>
                <a:schemeClr val="bg1"/>
              </a:solidFill>
              <a:latin typeface="HelveticaNeueLT Std Med Ext" panose="020B0707030502030204" pitchFamily="34" charset="0"/>
            </a:endParaRPr>
          </a:p>
        </p:txBody>
      </p:sp>
    </p:spTree>
    <p:extLst>
      <p:ext uri="{BB962C8B-B14F-4D97-AF65-F5344CB8AC3E}">
        <p14:creationId xmlns:p14="http://schemas.microsoft.com/office/powerpoint/2010/main" val="223717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QUIENES SOMOS</a:t>
            </a:r>
            <a:endParaRPr lang="es-ES_tradnl"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4192088039"/>
              </p:ext>
            </p:extLst>
          </p:nvPr>
        </p:nvGraphicFramePr>
        <p:xfrm>
          <a:off x="729386" y="1652137"/>
          <a:ext cx="4791650" cy="490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4284165618"/>
              </p:ext>
            </p:extLst>
          </p:nvPr>
        </p:nvGraphicFramePr>
        <p:xfrm>
          <a:off x="6528048" y="1652137"/>
          <a:ext cx="4791650" cy="490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14178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DATOS DE CONTACTO</a:t>
            </a:r>
            <a:endParaRPr lang="es-ES_tradnl"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2996497918"/>
              </p:ext>
            </p:extLst>
          </p:nvPr>
        </p:nvGraphicFramePr>
        <p:xfrm>
          <a:off x="729386" y="1652137"/>
          <a:ext cx="4791650" cy="490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432355327"/>
              </p:ext>
            </p:extLst>
          </p:nvPr>
        </p:nvGraphicFramePr>
        <p:xfrm>
          <a:off x="6859772" y="1652137"/>
          <a:ext cx="4791650" cy="490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7187321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31815582"/>
              </p:ext>
            </p:extLst>
          </p:nvPr>
        </p:nvGraphicFramePr>
        <p:xfrm>
          <a:off x="911424" y="1412776"/>
          <a:ext cx="10889673" cy="4773661"/>
        </p:xfrm>
        <a:graphic>
          <a:graphicData uri="http://schemas.openxmlformats.org/drawingml/2006/table">
            <a:tbl>
              <a:tblPr firstRow="1">
                <a:tableStyleId>{5C22544A-7EE6-4342-B048-85BDC9FD1C3A}</a:tableStyleId>
              </a:tblPr>
              <a:tblGrid>
                <a:gridCol w="1898073">
                  <a:extLst>
                    <a:ext uri="{9D8B030D-6E8A-4147-A177-3AD203B41FA5}">
                      <a16:colId xmlns:a16="http://schemas.microsoft.com/office/drawing/2014/main" val="20000"/>
                    </a:ext>
                  </a:extLst>
                </a:gridCol>
                <a:gridCol w="1991095">
                  <a:extLst>
                    <a:ext uri="{9D8B030D-6E8A-4147-A177-3AD203B41FA5}">
                      <a16:colId xmlns:a16="http://schemas.microsoft.com/office/drawing/2014/main" val="20001"/>
                    </a:ext>
                  </a:extLst>
                </a:gridCol>
                <a:gridCol w="461160">
                  <a:extLst>
                    <a:ext uri="{9D8B030D-6E8A-4147-A177-3AD203B41FA5}">
                      <a16:colId xmlns:a16="http://schemas.microsoft.com/office/drawing/2014/main" val="20002"/>
                    </a:ext>
                  </a:extLst>
                </a:gridCol>
                <a:gridCol w="1872342">
                  <a:extLst>
                    <a:ext uri="{9D8B030D-6E8A-4147-A177-3AD203B41FA5}">
                      <a16:colId xmlns:a16="http://schemas.microsoft.com/office/drawing/2014/main" val="20003"/>
                    </a:ext>
                  </a:extLst>
                </a:gridCol>
                <a:gridCol w="1369621">
                  <a:extLst>
                    <a:ext uri="{9D8B030D-6E8A-4147-A177-3AD203B41FA5}">
                      <a16:colId xmlns:a16="http://schemas.microsoft.com/office/drawing/2014/main" val="20004"/>
                    </a:ext>
                  </a:extLst>
                </a:gridCol>
                <a:gridCol w="963881">
                  <a:extLst>
                    <a:ext uri="{9D8B030D-6E8A-4147-A177-3AD203B41FA5}">
                      <a16:colId xmlns:a16="http://schemas.microsoft.com/office/drawing/2014/main" val="20005"/>
                    </a:ext>
                  </a:extLst>
                </a:gridCol>
                <a:gridCol w="2333501">
                  <a:extLst>
                    <a:ext uri="{9D8B030D-6E8A-4147-A177-3AD203B41FA5}">
                      <a16:colId xmlns:a16="http://schemas.microsoft.com/office/drawing/2014/main" val="20006"/>
                    </a:ext>
                  </a:extLst>
                </a:gridCol>
              </a:tblGrid>
              <a:tr h="214287">
                <a:tc gridSpan="7">
                  <a:txBody>
                    <a:bodyPr/>
                    <a:lstStyle/>
                    <a:p>
                      <a:pPr algn="ctr" fontAlgn="b"/>
                      <a:r>
                        <a:rPr lang="es-CO" sz="1500" u="none" strike="noStrike" dirty="0">
                          <a:effectLst/>
                        </a:rPr>
                        <a:t>Localización a nivel urbano (4)</a:t>
                      </a:r>
                      <a:endParaRPr lang="es-CO"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576431">
                <a:tc>
                  <a:txBody>
                    <a:bodyPr/>
                    <a:lstStyle/>
                    <a:p>
                      <a:pPr algn="l" fontAlgn="t"/>
                      <a:r>
                        <a:rPr lang="es-CO" sz="1500" u="none" strike="noStrike" dirty="0">
                          <a:effectLst/>
                        </a:rPr>
                        <a:t>Departamento</a:t>
                      </a:r>
                      <a:br>
                        <a:rPr lang="es-CO" sz="1500" u="none" strike="noStrike" dirty="0">
                          <a:effectLst/>
                        </a:rPr>
                      </a:br>
                      <a:r>
                        <a:rPr lang="es-CO" sz="1500" u="none" strike="noStrike" dirty="0" smtClean="0">
                          <a:effectLst/>
                        </a:rPr>
                        <a:t>Cundinamarca</a:t>
                      </a:r>
                      <a:endParaRPr lang="es-CO" sz="15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CO" sz="1500" u="none" strike="noStrike" dirty="0" smtClean="0">
                          <a:effectLst/>
                        </a:rPr>
                        <a:t>Ciudad</a:t>
                      </a:r>
                      <a:endParaRPr lang="es-CO" sz="1500" u="none" strike="noStrike" dirty="0">
                        <a:effectLst/>
                      </a:endParaRPr>
                    </a:p>
                    <a:p>
                      <a:pPr algn="l" fontAlgn="t"/>
                      <a:r>
                        <a:rPr lang="es-ES" sz="1500" b="0" i="0" u="none" strike="noStrike" dirty="0" smtClean="0">
                          <a:solidFill>
                            <a:srgbClr val="000000"/>
                          </a:solidFill>
                          <a:effectLst/>
                          <a:latin typeface="Calibri" panose="020F0502020204030204" pitchFamily="34" charset="0"/>
                        </a:rPr>
                        <a:t>Bogotá</a:t>
                      </a:r>
                      <a:endParaRPr lang="es-CO" sz="15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s-CO" sz="1500" u="none" strike="noStrike" dirty="0">
                          <a:effectLst/>
                        </a:rPr>
                        <a:t>Localidad</a:t>
                      </a:r>
                      <a:br>
                        <a:rPr lang="es-CO" sz="1500" u="none" strike="noStrike" dirty="0">
                          <a:effectLst/>
                        </a:rPr>
                      </a:br>
                      <a:r>
                        <a:rPr lang="es-CO" sz="1500" u="none" strike="noStrike" dirty="0" smtClean="0">
                          <a:effectLst/>
                        </a:rPr>
                        <a:t>Engativá</a:t>
                      </a:r>
                      <a:endParaRPr lang="es-CO" sz="15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gridSpan="2">
                  <a:txBody>
                    <a:bodyPr/>
                    <a:lstStyle/>
                    <a:p>
                      <a:pPr algn="l" fontAlgn="t"/>
                      <a:r>
                        <a:rPr lang="es-CO" sz="1500" u="none" strike="noStrike" dirty="0" smtClean="0">
                          <a:effectLst/>
                        </a:rPr>
                        <a:t>UPZ</a:t>
                      </a:r>
                    </a:p>
                    <a:p>
                      <a:pPr algn="l" fontAlgn="t"/>
                      <a:r>
                        <a:rPr lang="es-ES" sz="1500" b="0" i="0" u="none" strike="noStrike" dirty="0" smtClean="0">
                          <a:solidFill>
                            <a:srgbClr val="000000"/>
                          </a:solidFill>
                          <a:effectLst/>
                          <a:latin typeface="Calibri" panose="020F0502020204030204" pitchFamily="34" charset="0"/>
                        </a:rPr>
                        <a:t>73</a:t>
                      </a:r>
                      <a:r>
                        <a:rPr lang="es-ES" sz="1500" b="0" i="0" u="none" strike="noStrike" baseline="0" dirty="0" smtClean="0">
                          <a:solidFill>
                            <a:srgbClr val="000000"/>
                          </a:solidFill>
                          <a:effectLst/>
                          <a:latin typeface="Calibri" panose="020F0502020204030204" pitchFamily="34" charset="0"/>
                        </a:rPr>
                        <a:t> – Garcés Navas</a:t>
                      </a:r>
                      <a:endParaRPr lang="es-CO" sz="15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l" fontAlgn="t"/>
                      <a:r>
                        <a:rPr lang="es-CO" sz="1500" u="none" strike="noStrike" dirty="0">
                          <a:effectLst/>
                        </a:rPr>
                        <a:t>Barrio</a:t>
                      </a:r>
                      <a:br>
                        <a:rPr lang="es-CO" sz="1500" u="none" strike="noStrike" dirty="0">
                          <a:effectLst/>
                        </a:rPr>
                      </a:br>
                      <a:r>
                        <a:rPr lang="es-CO" sz="1500" u="none" strike="noStrike" dirty="0" smtClean="0">
                          <a:effectLst/>
                        </a:rPr>
                        <a:t>Villas de Granada</a:t>
                      </a:r>
                      <a:endParaRPr lang="es-CO" sz="15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4287">
                <a:tc gridSpan="3">
                  <a:txBody>
                    <a:bodyPr/>
                    <a:lstStyle/>
                    <a:p>
                      <a:pPr algn="ctr" fontAlgn="b"/>
                      <a:r>
                        <a:rPr lang="es-CO" sz="1500" u="none" strike="noStrike">
                          <a:effectLst/>
                        </a:rPr>
                        <a:t>Linderos Sectoriales Inmediatos (5)</a:t>
                      </a:r>
                      <a:endParaRPr lang="es-CO" sz="15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4">
                  <a:txBody>
                    <a:bodyPr/>
                    <a:lstStyle/>
                    <a:p>
                      <a:pPr algn="ctr" fontAlgn="b"/>
                      <a:r>
                        <a:rPr lang="es-CO" sz="1500" u="none" strike="noStrike" dirty="0" err="1">
                          <a:effectLst/>
                        </a:rPr>
                        <a:t>Vias</a:t>
                      </a:r>
                      <a:r>
                        <a:rPr lang="es-CO" sz="1500" u="none" strike="noStrike" dirty="0">
                          <a:effectLst/>
                        </a:rPr>
                        <a:t> de Acceso - Salida </a:t>
                      </a:r>
                      <a:r>
                        <a:rPr lang="es-CO" sz="1500" u="none" strike="noStrike" dirty="0" smtClean="0">
                          <a:effectLst/>
                        </a:rPr>
                        <a:t>(6)</a:t>
                      </a:r>
                      <a:endParaRPr lang="es-CO"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2"/>
                  </a:ext>
                </a:extLst>
              </a:tr>
              <a:tr h="428573">
                <a:tc rowSpan="2" gridSpan="3">
                  <a:txBody>
                    <a:bodyPr/>
                    <a:lstStyle/>
                    <a:p>
                      <a:pPr algn="l" fontAlgn="t"/>
                      <a:r>
                        <a:rPr lang="es-CO" sz="1500" u="none" strike="noStrike" dirty="0">
                          <a:effectLst/>
                        </a:rPr>
                        <a:t>Norte</a:t>
                      </a:r>
                      <a:r>
                        <a:rPr lang="es-CO" sz="1500" u="none" strike="noStrike" dirty="0" smtClean="0">
                          <a:effectLst/>
                        </a:rPr>
                        <a:t>: </a:t>
                      </a:r>
                    </a:p>
                    <a:p>
                      <a:pPr algn="l" fontAlgn="t"/>
                      <a:r>
                        <a:rPr lang="es-CO" sz="1500" u="none" strike="noStrike" dirty="0" smtClean="0">
                          <a:effectLst/>
                        </a:rPr>
                        <a:t>Barrio Villas de Granada</a:t>
                      </a:r>
                      <a:r>
                        <a:rPr lang="es-CO" sz="1500" u="none" strike="noStrike" dirty="0">
                          <a:effectLst/>
                        </a:rPr>
                        <a:t/>
                      </a:r>
                      <a:br>
                        <a:rPr lang="es-CO" sz="1500" u="none" strike="noStrike" dirty="0">
                          <a:effectLst/>
                        </a:rPr>
                      </a:br>
                      <a:endParaRPr lang="es-CO" sz="15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rowSpan="2" hMerge="1">
                  <a:txBody>
                    <a:bodyPr/>
                    <a:lstStyle/>
                    <a:p>
                      <a:endParaRPr lang="es-CO"/>
                    </a:p>
                  </a:txBody>
                  <a:tcPr/>
                </a:tc>
                <a:tc rowSpan="2" gridSpan="2">
                  <a:txBody>
                    <a:bodyPr/>
                    <a:lstStyle/>
                    <a:p>
                      <a:pPr algn="l" fontAlgn="ctr"/>
                      <a:r>
                        <a:rPr lang="es-CO" sz="1500" u="none" strike="noStrike" dirty="0">
                          <a:effectLst/>
                        </a:rPr>
                        <a:t>Acceso por: </a:t>
                      </a:r>
                      <a:br>
                        <a:rPr lang="es-CO" sz="1500" u="none" strike="noStrike" dirty="0">
                          <a:effectLst/>
                        </a:rPr>
                      </a:br>
                      <a:r>
                        <a:rPr lang="es-CO" sz="1500" u="none" strike="noStrike" dirty="0" smtClean="0">
                          <a:effectLst/>
                        </a:rPr>
                        <a:t>Carrera</a:t>
                      </a:r>
                      <a:r>
                        <a:rPr lang="es-CO" sz="1500" u="none" strike="noStrike" baseline="0" dirty="0" smtClean="0">
                          <a:effectLst/>
                        </a:rPr>
                        <a:t> 110 – calle 72</a:t>
                      </a:r>
                    </a:p>
                    <a:p>
                      <a:pPr algn="l" fontAlgn="ctr"/>
                      <a:r>
                        <a:rPr lang="es-ES" sz="1500" b="0" i="0" u="none" strike="noStrike" baseline="0" dirty="0" smtClean="0">
                          <a:solidFill>
                            <a:srgbClr val="000000"/>
                          </a:solidFill>
                          <a:effectLst/>
                          <a:latin typeface="Calibri" panose="020F0502020204030204" pitchFamily="34" charset="0"/>
                        </a:rPr>
                        <a:t>Calle 80</a:t>
                      </a:r>
                      <a:endParaRPr lang="es-CO" sz="15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gridSpan="2">
                  <a:txBody>
                    <a:bodyPr/>
                    <a:lstStyle/>
                    <a:p>
                      <a:pPr algn="l" fontAlgn="ctr"/>
                      <a:r>
                        <a:rPr lang="es-CO" sz="1500" u="none" strike="noStrike" dirty="0">
                          <a:effectLst/>
                        </a:rPr>
                        <a:t>Sentido</a:t>
                      </a:r>
                      <a:r>
                        <a:rPr lang="es-CO" sz="1500" u="none" strike="noStrike" dirty="0" smtClean="0">
                          <a:effectLst/>
                        </a:rPr>
                        <a:t>: Doble vía</a:t>
                      </a: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577886">
                <a:tc gridSpan="3" vMerge="1">
                  <a:txBody>
                    <a:bodyPr/>
                    <a:lstStyle/>
                    <a:p>
                      <a:endParaRPr lang="es-CO"/>
                    </a:p>
                  </a:txBody>
                  <a:tcPr/>
                </a:tc>
                <a:tc hMerge="1" vMerge="1">
                  <a:txBody>
                    <a:bodyPr/>
                    <a:lstStyle/>
                    <a:p>
                      <a:endParaRPr lang="es-CO"/>
                    </a:p>
                  </a:txBody>
                  <a:tcPr/>
                </a:tc>
                <a:tc hMerge="1" vMerge="1">
                  <a:txBody>
                    <a:bodyPr/>
                    <a:lstStyle/>
                    <a:p>
                      <a:endParaRPr lang="es-CO"/>
                    </a:p>
                  </a:txBody>
                  <a:tcPr/>
                </a:tc>
                <a:tc gridSpan="2" vMerge="1">
                  <a:txBody>
                    <a:bodyPr/>
                    <a:lstStyle/>
                    <a:p>
                      <a:pPr algn="l" fontAlgn="ct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s-CO"/>
                    </a:p>
                  </a:txBody>
                  <a:tcPr/>
                </a:tc>
                <a:tc gridSpan="2">
                  <a:txBody>
                    <a:bodyPr/>
                    <a:lstStyle/>
                    <a:p>
                      <a:pPr algn="l" fontAlgn="ctr"/>
                      <a:r>
                        <a:rPr lang="es-CO" sz="1500" u="none" strike="noStrike" dirty="0">
                          <a:effectLst/>
                        </a:rPr>
                        <a:t>Salida por</a:t>
                      </a:r>
                      <a:r>
                        <a:rPr lang="es-CO" sz="1500" u="none" strike="noStrike" dirty="0" smtClean="0">
                          <a:effectLst/>
                        </a:rPr>
                        <a:t>:</a:t>
                      </a:r>
                      <a:r>
                        <a:rPr lang="es-CO" sz="1500" u="none" strike="noStrike" dirty="0">
                          <a:effectLst/>
                        </a:rPr>
                        <a:t/>
                      </a:r>
                      <a:br>
                        <a:rPr lang="es-CO" sz="1500" u="none" strike="noStrike" dirty="0">
                          <a:effectLst/>
                        </a:rPr>
                      </a:br>
                      <a:r>
                        <a:rPr lang="es-CO" sz="1500" u="none" strike="noStrike" dirty="0" smtClean="0">
                          <a:effectLst/>
                        </a:rPr>
                        <a:t>Carrera</a:t>
                      </a:r>
                      <a:r>
                        <a:rPr lang="es-CO" sz="1500" u="none" strike="noStrike" baseline="0" dirty="0" smtClean="0">
                          <a:effectLst/>
                        </a:rPr>
                        <a:t> 112a – Calle 80</a:t>
                      </a: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428573">
                <a:tc rowSpan="2" gridSpan="3">
                  <a:txBody>
                    <a:bodyPr/>
                    <a:lstStyle/>
                    <a:p>
                      <a:pPr algn="l" fontAlgn="t"/>
                      <a:r>
                        <a:rPr lang="es-CO" sz="1500" u="none" strike="noStrike" dirty="0">
                          <a:effectLst/>
                        </a:rPr>
                        <a:t>Sur</a:t>
                      </a:r>
                      <a:r>
                        <a:rPr lang="es-CO" sz="1500" u="none" strike="noStrike" dirty="0" smtClean="0">
                          <a:effectLst/>
                        </a:rPr>
                        <a:t>: </a:t>
                      </a:r>
                    </a:p>
                    <a:p>
                      <a:pPr algn="l" fontAlgn="t"/>
                      <a:r>
                        <a:rPr lang="es-CO" sz="1500" u="none" strike="noStrike" dirty="0" smtClean="0">
                          <a:effectLst/>
                        </a:rPr>
                        <a:t>Barrio la Perla</a:t>
                      </a:r>
                      <a:r>
                        <a:rPr lang="es-CO" sz="1500" u="none" strike="noStrike" dirty="0">
                          <a:effectLst/>
                        </a:rPr>
                        <a:t/>
                      </a:r>
                      <a:br>
                        <a:rPr lang="es-CO" sz="1500" u="none" strike="noStrike" dirty="0">
                          <a:effectLst/>
                        </a:rPr>
                      </a:br>
                      <a:endParaRPr lang="es-CO" sz="15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rowSpan="2" hMerge="1">
                  <a:txBody>
                    <a:bodyPr/>
                    <a:lstStyle/>
                    <a:p>
                      <a:endParaRPr lang="es-CO"/>
                    </a:p>
                  </a:txBody>
                  <a:tcPr/>
                </a:tc>
                <a:tc rowSpan="2" gridSpan="2">
                  <a:txBody>
                    <a:bodyPr/>
                    <a:lstStyle/>
                    <a:p>
                      <a:pPr algn="l" fontAlgn="ctr"/>
                      <a:r>
                        <a:rPr lang="es-CO" sz="1500" u="none" strike="noStrike" dirty="0">
                          <a:effectLst/>
                        </a:rPr>
                        <a:t>Acceso por:</a:t>
                      </a:r>
                      <a:br>
                        <a:rPr lang="es-CO" sz="1500" u="none" strike="noStrike" dirty="0">
                          <a:effectLst/>
                        </a:rPr>
                      </a:br>
                      <a:r>
                        <a:rPr lang="es-CO" sz="1500" u="none" strike="noStrike" dirty="0" smtClean="0">
                          <a:effectLst/>
                        </a:rPr>
                        <a:t>Carrera 110</a:t>
                      </a:r>
                      <a:r>
                        <a:rPr lang="es-CO" sz="1500" u="none" strike="noStrike" baseline="0" dirty="0" smtClean="0">
                          <a:effectLst/>
                        </a:rPr>
                        <a:t> g – calle 72</a:t>
                      </a:r>
                      <a:endParaRPr lang="es-CO" sz="1500" u="none" strike="noStrike" dirty="0" smtClean="0">
                        <a:effectLst/>
                      </a:endParaRPr>
                    </a:p>
                    <a:p>
                      <a:pPr algn="l" fontAlgn="ctr"/>
                      <a:r>
                        <a:rPr lang="es-ES" sz="1500" b="0" i="0" u="none" strike="noStrike" dirty="0" smtClean="0">
                          <a:solidFill>
                            <a:srgbClr val="000000"/>
                          </a:solidFill>
                          <a:effectLst/>
                          <a:latin typeface="Calibri" panose="020F0502020204030204" pitchFamily="34" charset="0"/>
                        </a:rPr>
                        <a:t>Calle 72</a:t>
                      </a:r>
                      <a:endParaRPr lang="es-CO" sz="15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gridSpan="2">
                  <a:txBody>
                    <a:bodyPr/>
                    <a:lstStyle/>
                    <a:p>
                      <a:pPr algn="l" fontAlgn="ctr"/>
                      <a:r>
                        <a:rPr lang="es-CO" sz="1500" u="none" strike="noStrike" dirty="0">
                          <a:effectLst/>
                        </a:rPr>
                        <a:t>Sentido</a:t>
                      </a:r>
                      <a:r>
                        <a:rPr lang="es-CO" sz="1500" u="none" strike="noStrike" dirty="0" smtClean="0">
                          <a:effectLst/>
                        </a:rPr>
                        <a:t>: Doble vía</a:t>
                      </a: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428573">
                <a:tc gridSpan="3" vMerge="1">
                  <a:txBody>
                    <a:bodyPr/>
                    <a:lstStyle/>
                    <a:p>
                      <a:endParaRPr lang="es-CO"/>
                    </a:p>
                  </a:txBody>
                  <a:tcPr/>
                </a:tc>
                <a:tc hMerge="1" vMerge="1">
                  <a:txBody>
                    <a:bodyPr/>
                    <a:lstStyle/>
                    <a:p>
                      <a:endParaRPr lang="es-CO"/>
                    </a:p>
                  </a:txBody>
                  <a:tcPr/>
                </a:tc>
                <a:tc hMerge="1" vMerge="1">
                  <a:txBody>
                    <a:bodyPr/>
                    <a:lstStyle/>
                    <a:p>
                      <a:endParaRPr lang="es-CO"/>
                    </a:p>
                  </a:txBody>
                  <a:tcPr/>
                </a:tc>
                <a:tc gridSpan="2" vMerge="1">
                  <a:txBody>
                    <a:bodyPr/>
                    <a:lstStyle/>
                    <a:p>
                      <a:pPr algn="l" fontAlgn="ct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s-CO"/>
                    </a:p>
                  </a:txBody>
                  <a:tcPr/>
                </a:tc>
                <a:tc gridSpan="2">
                  <a:txBody>
                    <a:bodyPr/>
                    <a:lstStyle/>
                    <a:p>
                      <a:pPr algn="l" fontAlgn="ctr"/>
                      <a:r>
                        <a:rPr lang="es-CO" sz="1500" u="none" strike="noStrike" dirty="0">
                          <a:effectLst/>
                        </a:rPr>
                        <a:t>Salida por:</a:t>
                      </a:r>
                      <a:br>
                        <a:rPr lang="es-CO" sz="1500" u="none" strike="noStrike" dirty="0">
                          <a:effectLst/>
                        </a:rPr>
                      </a:br>
                      <a:r>
                        <a:rPr lang="es-CO" sz="1500" u="none" strike="noStrike" dirty="0" smtClean="0">
                          <a:effectLst/>
                        </a:rPr>
                        <a:t>Calle 72F – Carrera 110g – calle</a:t>
                      </a:r>
                      <a:r>
                        <a:rPr lang="es-CO" sz="1500" u="none" strike="noStrike" baseline="0" dirty="0" smtClean="0">
                          <a:effectLst/>
                        </a:rPr>
                        <a:t> 72</a:t>
                      </a: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428573">
                <a:tc rowSpan="2" gridSpan="3">
                  <a:txBody>
                    <a:bodyPr/>
                    <a:lstStyle/>
                    <a:p>
                      <a:pPr algn="l" fontAlgn="t"/>
                      <a:r>
                        <a:rPr lang="es-CO" sz="1500" u="none" strike="noStrike" dirty="0">
                          <a:effectLst/>
                        </a:rPr>
                        <a:t>Oriente</a:t>
                      </a:r>
                      <a:r>
                        <a:rPr lang="es-CO" sz="1500" u="none" strike="noStrike" dirty="0" smtClean="0">
                          <a:effectLst/>
                        </a:rPr>
                        <a:t>: </a:t>
                      </a:r>
                    </a:p>
                    <a:p>
                      <a:pPr algn="l" fontAlgn="t"/>
                      <a:r>
                        <a:rPr lang="es-CO" sz="1500" u="none" strike="noStrike" dirty="0" smtClean="0">
                          <a:effectLst/>
                        </a:rPr>
                        <a:t>Barrio Villa</a:t>
                      </a:r>
                      <a:r>
                        <a:rPr lang="es-CO" sz="1500" u="none" strike="noStrike" baseline="0" dirty="0" smtClean="0">
                          <a:effectLst/>
                        </a:rPr>
                        <a:t> Amalia</a:t>
                      </a:r>
                    </a:p>
                    <a:p>
                      <a:pPr algn="l" fontAlgn="t"/>
                      <a:r>
                        <a:rPr lang="es-CO" sz="1500" u="none" strike="noStrike" baseline="0" dirty="0" smtClean="0">
                          <a:effectLst/>
                        </a:rPr>
                        <a:t>Barrio Garcés Navas</a:t>
                      </a:r>
                      <a:r>
                        <a:rPr lang="es-CO" sz="1500" u="none" strike="noStrike" dirty="0">
                          <a:effectLst/>
                        </a:rPr>
                        <a:t/>
                      </a:r>
                      <a:br>
                        <a:rPr lang="es-CO" sz="1500" u="none" strike="noStrike" dirty="0">
                          <a:effectLst/>
                        </a:rPr>
                      </a:br>
                      <a:endParaRPr lang="es-CO" sz="15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rowSpan="2" hMerge="1">
                  <a:txBody>
                    <a:bodyPr/>
                    <a:lstStyle/>
                    <a:p>
                      <a:endParaRPr lang="es-CO"/>
                    </a:p>
                  </a:txBody>
                  <a:tcPr/>
                </a:tc>
                <a:tc rowSpan="2" gridSpan="2">
                  <a:txBody>
                    <a:bodyPr/>
                    <a:lstStyle/>
                    <a:p>
                      <a:pPr algn="l" fontAlgn="ctr"/>
                      <a:r>
                        <a:rPr lang="es-CO" sz="1500" u="none" strike="noStrike" dirty="0">
                          <a:effectLst/>
                        </a:rPr>
                        <a:t>Acceso por</a:t>
                      </a:r>
                      <a:r>
                        <a:rPr lang="es-CO" sz="1500" u="none" strike="noStrike" dirty="0" smtClean="0">
                          <a:effectLst/>
                        </a:rPr>
                        <a:t>:</a:t>
                      </a:r>
                    </a:p>
                    <a:p>
                      <a:pPr algn="l" fontAlgn="ctr"/>
                      <a:r>
                        <a:rPr lang="es-ES" sz="1500" b="0" i="0" u="none" strike="noStrike" dirty="0" smtClean="0">
                          <a:solidFill>
                            <a:srgbClr val="000000"/>
                          </a:solidFill>
                          <a:effectLst/>
                          <a:latin typeface="Calibri" panose="020F0502020204030204" pitchFamily="34" charset="0"/>
                        </a:rPr>
                        <a:t>Calle 72F</a:t>
                      </a:r>
                      <a:endParaRPr lang="es-CO" sz="15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gridSpan="2">
                  <a:txBody>
                    <a:bodyPr/>
                    <a:lstStyle/>
                    <a:p>
                      <a:pPr algn="l" fontAlgn="ctr"/>
                      <a:r>
                        <a:rPr lang="es-CO" sz="1500" u="none" strike="noStrike" dirty="0">
                          <a:effectLst/>
                        </a:rPr>
                        <a:t>Sentido</a:t>
                      </a:r>
                      <a:r>
                        <a:rPr lang="es-CO" sz="1500" u="none" strike="noStrike" dirty="0" smtClean="0">
                          <a:effectLst/>
                        </a:rPr>
                        <a:t>: Doble vía</a:t>
                      </a: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428573">
                <a:tc gridSpan="3" vMerge="1">
                  <a:txBody>
                    <a:bodyPr/>
                    <a:lstStyle/>
                    <a:p>
                      <a:endParaRPr lang="es-CO"/>
                    </a:p>
                  </a:txBody>
                  <a:tcPr/>
                </a:tc>
                <a:tc hMerge="1" vMerge="1">
                  <a:txBody>
                    <a:bodyPr/>
                    <a:lstStyle/>
                    <a:p>
                      <a:endParaRPr lang="es-CO"/>
                    </a:p>
                  </a:txBody>
                  <a:tcPr/>
                </a:tc>
                <a:tc hMerge="1" vMerge="1">
                  <a:txBody>
                    <a:bodyPr/>
                    <a:lstStyle/>
                    <a:p>
                      <a:endParaRPr lang="es-CO"/>
                    </a:p>
                  </a:txBody>
                  <a:tcPr/>
                </a:tc>
                <a:tc gridSpan="2" vMerge="1">
                  <a:txBody>
                    <a:bodyPr/>
                    <a:lstStyle/>
                    <a:p>
                      <a:pPr algn="l" fontAlgn="ct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s-CO"/>
                    </a:p>
                  </a:txBody>
                  <a:tcPr/>
                </a:tc>
                <a:tc gridSpan="2">
                  <a:txBody>
                    <a:bodyPr/>
                    <a:lstStyle/>
                    <a:p>
                      <a:pPr algn="l" fontAlgn="ctr"/>
                      <a:r>
                        <a:rPr lang="es-CO" sz="1500" u="none" strike="noStrike" dirty="0">
                          <a:effectLst/>
                        </a:rPr>
                        <a:t>Salida por:</a:t>
                      </a:r>
                      <a:br>
                        <a:rPr lang="es-CO" sz="1500" u="none" strike="noStrike" dirty="0">
                          <a:effectLst/>
                        </a:rPr>
                      </a:br>
                      <a:r>
                        <a:rPr lang="es-ES" sz="1500" b="0" i="0" u="none" strike="noStrike" dirty="0" smtClean="0">
                          <a:solidFill>
                            <a:srgbClr val="000000"/>
                          </a:solidFill>
                          <a:effectLst/>
                          <a:latin typeface="Calibri" panose="020F0502020204030204" pitchFamily="34" charset="0"/>
                        </a:rPr>
                        <a:t>Calle 72F</a:t>
                      </a:r>
                      <a:endParaRPr lang="es-CO" sz="15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428573">
                <a:tc rowSpan="2" gridSpan="3">
                  <a:txBody>
                    <a:bodyPr/>
                    <a:lstStyle/>
                    <a:p>
                      <a:pPr algn="l" fontAlgn="t"/>
                      <a:r>
                        <a:rPr lang="es-CO" sz="1500" u="none" strike="noStrike" dirty="0">
                          <a:effectLst/>
                        </a:rPr>
                        <a:t>Occidente:</a:t>
                      </a:r>
                      <a:br>
                        <a:rPr lang="es-CO" sz="1500" u="none" strike="noStrike" dirty="0">
                          <a:effectLst/>
                        </a:rPr>
                      </a:br>
                      <a:r>
                        <a:rPr lang="es-CO" sz="1500" u="none" strike="noStrike" dirty="0" smtClean="0">
                          <a:effectLst/>
                        </a:rPr>
                        <a:t>Gran Granada</a:t>
                      </a:r>
                      <a:endParaRPr lang="es-CO" sz="15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rowSpan="2" hMerge="1">
                  <a:txBody>
                    <a:bodyPr/>
                    <a:lstStyle/>
                    <a:p>
                      <a:endParaRPr lang="es-CO"/>
                    </a:p>
                  </a:txBody>
                  <a:tcPr/>
                </a:tc>
                <a:tc rowSpan="2" gridSpan="2">
                  <a:txBody>
                    <a:bodyPr/>
                    <a:lstStyle/>
                    <a:p>
                      <a:pPr marL="0" marR="0" lvl="0" indent="0" algn="l" defTabSz="914356" rtl="0" eaLnBrk="1" fontAlgn="ctr" latinLnBrk="0" hangingPunct="1">
                        <a:lnSpc>
                          <a:spcPct val="100000"/>
                        </a:lnSpc>
                        <a:spcBef>
                          <a:spcPts val="0"/>
                        </a:spcBef>
                        <a:spcAft>
                          <a:spcPts val="0"/>
                        </a:spcAft>
                        <a:buClrTx/>
                        <a:buSzTx/>
                        <a:buFontTx/>
                        <a:buNone/>
                        <a:tabLst/>
                        <a:defRPr/>
                      </a:pPr>
                      <a:r>
                        <a:rPr lang="es-CO" sz="1500" u="none" strike="noStrike" dirty="0">
                          <a:effectLst/>
                        </a:rPr>
                        <a:t>Acceso por:</a:t>
                      </a:r>
                      <a:br>
                        <a:rPr lang="es-CO" sz="1500" u="none" strike="noStrike" dirty="0">
                          <a:effectLst/>
                        </a:rPr>
                      </a:br>
                      <a:r>
                        <a:rPr lang="es-ES" sz="1500" b="0" i="0" u="none" strike="noStrike" dirty="0" smtClean="0">
                          <a:solidFill>
                            <a:srgbClr val="000000"/>
                          </a:solidFill>
                          <a:effectLst/>
                          <a:latin typeface="Calibri" panose="020F0502020204030204" pitchFamily="34" charset="0"/>
                        </a:rPr>
                        <a:t>Calle 72F</a:t>
                      </a:r>
                      <a:endParaRPr lang="es-CO" sz="1500" b="0" i="0" u="none" strike="noStrike" dirty="0" smtClean="0">
                        <a:solidFill>
                          <a:srgbClr val="000000"/>
                        </a:solidFill>
                        <a:effectLst/>
                        <a:latin typeface="Calibri" panose="020F0502020204030204" pitchFamily="34" charset="0"/>
                      </a:endParaRPr>
                    </a:p>
                    <a:p>
                      <a:pPr algn="l" fontAlgn="ctr"/>
                      <a:endParaRPr lang="es-CO" sz="1500" b="1"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s-CO"/>
                    </a:p>
                  </a:txBody>
                  <a:tcPr/>
                </a:tc>
                <a:tc gridSpan="2">
                  <a:txBody>
                    <a:bodyPr/>
                    <a:lstStyle/>
                    <a:p>
                      <a:pPr algn="l" fontAlgn="ctr"/>
                      <a:r>
                        <a:rPr lang="es-CO" sz="1500" u="none" strike="noStrike" dirty="0" smtClean="0">
                          <a:effectLst/>
                        </a:rPr>
                        <a:t>Sentido: Doble vía</a:t>
                      </a: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428573">
                <a:tc gridSpan="3" vMerge="1">
                  <a:txBody>
                    <a:bodyPr/>
                    <a:lstStyle/>
                    <a:p>
                      <a:endParaRPr lang="es-CO"/>
                    </a:p>
                  </a:txBody>
                  <a:tcPr/>
                </a:tc>
                <a:tc hMerge="1" vMerge="1">
                  <a:txBody>
                    <a:bodyPr/>
                    <a:lstStyle/>
                    <a:p>
                      <a:endParaRPr lang="es-CO"/>
                    </a:p>
                  </a:txBody>
                  <a:tcPr/>
                </a:tc>
                <a:tc hMerge="1" vMerge="1">
                  <a:txBody>
                    <a:bodyPr/>
                    <a:lstStyle/>
                    <a:p>
                      <a:endParaRPr lang="es-CO"/>
                    </a:p>
                  </a:txBody>
                  <a:tcPr/>
                </a:tc>
                <a:tc gridSpan="2" vMerge="1">
                  <a:txBody>
                    <a:bodyPr/>
                    <a:lstStyle/>
                    <a:p>
                      <a:pPr algn="l" fontAlgn="ct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s-CO"/>
                    </a:p>
                  </a:txBody>
                  <a:tcPr/>
                </a:tc>
                <a:tc gridSpan="2">
                  <a:txBody>
                    <a:bodyPr/>
                    <a:lstStyle/>
                    <a:p>
                      <a:pPr marL="0" marR="0" lvl="0" indent="0" algn="l" defTabSz="914356" rtl="0" eaLnBrk="1" fontAlgn="ctr" latinLnBrk="0" hangingPunct="1">
                        <a:lnSpc>
                          <a:spcPct val="100000"/>
                        </a:lnSpc>
                        <a:spcBef>
                          <a:spcPts val="0"/>
                        </a:spcBef>
                        <a:spcAft>
                          <a:spcPts val="0"/>
                        </a:spcAft>
                        <a:buClrTx/>
                        <a:buSzTx/>
                        <a:buFontTx/>
                        <a:buNone/>
                        <a:tabLst/>
                        <a:defRPr/>
                      </a:pPr>
                      <a:r>
                        <a:rPr lang="es-CO" sz="1500" u="none" strike="noStrike" dirty="0">
                          <a:effectLst/>
                        </a:rPr>
                        <a:t>Salida </a:t>
                      </a:r>
                      <a:r>
                        <a:rPr lang="es-CO" sz="1500" u="none" strike="noStrike" dirty="0" smtClean="0">
                          <a:effectLst/>
                        </a:rPr>
                        <a:t>por: </a:t>
                      </a:r>
                      <a:r>
                        <a:rPr lang="es-ES" sz="1500" b="0" i="0" u="none" strike="noStrike" dirty="0" smtClean="0">
                          <a:solidFill>
                            <a:srgbClr val="000000"/>
                          </a:solidFill>
                          <a:effectLst/>
                          <a:latin typeface="Calibri" panose="020F0502020204030204" pitchFamily="34" charset="0"/>
                        </a:rPr>
                        <a:t>Calle 72F</a:t>
                      </a:r>
                      <a:r>
                        <a:rPr lang="es-CO" sz="1500" u="none" strike="noStrike" dirty="0">
                          <a:effectLst/>
                        </a:rPr>
                        <a:t/>
                      </a:r>
                      <a:br>
                        <a:rPr lang="es-CO" sz="1500" u="none" strike="noStrike" dirty="0">
                          <a:effectLst/>
                        </a:rPr>
                      </a:br>
                      <a:endParaRPr lang="es-CO"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s-CO"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bl>
          </a:graphicData>
        </a:graphic>
      </p:graphicFrame>
      <p:sp>
        <p:nvSpPr>
          <p:cNvPr id="4"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6"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UBICACIÓN / LOCALIZACIÓN</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3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UBICACIÓN / LOCALIZACIÓN</a:t>
            </a:r>
            <a:endParaRPr lang="es-ES_tradnl" sz="2000" b="1" dirty="0">
              <a:solidFill>
                <a:schemeClr val="bg1"/>
              </a:solidFill>
              <a:latin typeface="Times New Roman" panose="02020603050405020304" pitchFamily="18" charset="0"/>
              <a:cs typeface="Times New Roman" panose="02020603050405020304" pitchFamily="18" charset="0"/>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07" y="1228688"/>
            <a:ext cx="11136560" cy="5266385"/>
          </a:xfrm>
          <a:prstGeom prst="rect">
            <a:avLst/>
          </a:prstGeom>
        </p:spPr>
      </p:pic>
    </p:spTree>
    <p:extLst>
      <p:ext uri="{BB962C8B-B14F-4D97-AF65-F5344CB8AC3E}">
        <p14:creationId xmlns:p14="http://schemas.microsoft.com/office/powerpoint/2010/main" val="4291318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TOMADORES DE DECISIÓN</a:t>
            </a:r>
            <a:endParaRPr lang="es-ES_tradnl"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593520175"/>
              </p:ext>
            </p:extLst>
          </p:nvPr>
        </p:nvGraphicFramePr>
        <p:xfrm>
          <a:off x="6853770" y="1700808"/>
          <a:ext cx="4791650" cy="490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2156736775"/>
              </p:ext>
            </p:extLst>
          </p:nvPr>
        </p:nvGraphicFramePr>
        <p:xfrm>
          <a:off x="872302" y="1700808"/>
          <a:ext cx="4791650" cy="490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872295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HISTORIA DE LA EMPRESA</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551384" y="1481550"/>
            <a:ext cx="11305256" cy="5170646"/>
          </a:xfrm>
          <a:prstGeom prst="rect">
            <a:avLst/>
          </a:prstGeom>
        </p:spPr>
        <p:txBody>
          <a:bodyPr wrap="square">
            <a:spAutoFit/>
          </a:bodyPr>
          <a:lstStyle/>
          <a:p>
            <a:pPr algn="just"/>
            <a:r>
              <a:rPr lang="es-CO" sz="1500" dirty="0" smtClean="0">
                <a:solidFill>
                  <a:srgbClr val="282828"/>
                </a:solidFill>
                <a:ea typeface="Tahoma" panose="020B0604030504040204" pitchFamily="34" charset="0"/>
                <a:cs typeface="Tahoma" panose="020B0604030504040204" pitchFamily="34" charset="0"/>
              </a:rPr>
              <a:t>Los </a:t>
            </a:r>
            <a:r>
              <a:rPr lang="es-CO" sz="1500" dirty="0">
                <a:solidFill>
                  <a:srgbClr val="282828"/>
                </a:solidFill>
                <a:ea typeface="Tahoma" panose="020B0604030504040204" pitchFamily="34" charset="0"/>
                <a:cs typeface="Tahoma" panose="020B0604030504040204" pitchFamily="34" charset="0"/>
              </a:rPr>
              <a:t>socios fundadores de la empresa iniciaron sus actividades como consultores independientes en el año 2001, trabajando de </a:t>
            </a:r>
            <a:r>
              <a:rPr lang="es-CO" sz="1500" dirty="0" smtClean="0">
                <a:solidFill>
                  <a:srgbClr val="282828"/>
                </a:solidFill>
                <a:ea typeface="Tahoma" panose="020B0604030504040204" pitchFamily="34" charset="0"/>
                <a:cs typeface="Tahoma" panose="020B0604030504040204" pitchFamily="34" charset="0"/>
              </a:rPr>
              <a:t>manera coordinada </a:t>
            </a:r>
            <a:r>
              <a:rPr lang="es-CO" sz="1500" dirty="0">
                <a:solidFill>
                  <a:srgbClr val="282828"/>
                </a:solidFill>
                <a:ea typeface="Tahoma" panose="020B0604030504040204" pitchFamily="34" charset="0"/>
                <a:cs typeface="Tahoma" panose="020B0604030504040204" pitchFamily="34" charset="0"/>
              </a:rPr>
              <a:t>y cooperativamente entre ellos; teniendo en cuenta los buenos resultados obtenidos, decidieron conformarse como </a:t>
            </a:r>
            <a:r>
              <a:rPr lang="es-CO" sz="1500" dirty="0" smtClean="0">
                <a:solidFill>
                  <a:srgbClr val="282828"/>
                </a:solidFill>
                <a:ea typeface="Tahoma" panose="020B0604030504040204" pitchFamily="34" charset="0"/>
                <a:cs typeface="Tahoma" panose="020B0604030504040204" pitchFamily="34" charset="0"/>
              </a:rPr>
              <a:t>empresa legalmente </a:t>
            </a:r>
            <a:r>
              <a:rPr lang="es-CO" sz="1500" dirty="0">
                <a:solidFill>
                  <a:srgbClr val="282828"/>
                </a:solidFill>
                <a:ea typeface="Tahoma" panose="020B0604030504040204" pitchFamily="34" charset="0"/>
                <a:cs typeface="Tahoma" panose="020B0604030504040204" pitchFamily="34" charset="0"/>
              </a:rPr>
              <a:t>constituida el 16 de abril de 2002 bajo la razón social ATENCIÓN TÉCNICA EN CALIDAD LTDA., fecha a partir de la cual </a:t>
            </a:r>
            <a:r>
              <a:rPr lang="es-CO" sz="1500" dirty="0" smtClean="0">
                <a:solidFill>
                  <a:srgbClr val="282828"/>
                </a:solidFill>
                <a:ea typeface="Tahoma" panose="020B0604030504040204" pitchFamily="34" charset="0"/>
                <a:cs typeface="Tahoma" panose="020B0604030504040204" pitchFamily="34" charset="0"/>
              </a:rPr>
              <a:t>iniciaron sus </a:t>
            </a:r>
            <a:r>
              <a:rPr lang="es-CO" sz="1500" dirty="0">
                <a:solidFill>
                  <a:srgbClr val="282828"/>
                </a:solidFill>
                <a:ea typeface="Tahoma" panose="020B0604030504040204" pitchFamily="34" charset="0"/>
                <a:cs typeface="Tahoma" panose="020B0604030504040204" pitchFamily="34" charset="0"/>
              </a:rPr>
              <a:t>operaciones como persona jurídica, prestando servicios de consultoría en sistemas de gestión de calidad.  </a:t>
            </a:r>
            <a:endParaRPr lang="es-CO" sz="1500" dirty="0" smtClean="0">
              <a:solidFill>
                <a:srgbClr val="282828"/>
              </a:solidFill>
              <a:ea typeface="Tahoma" panose="020B0604030504040204" pitchFamily="34" charset="0"/>
              <a:cs typeface="Tahoma" panose="020B0604030504040204" pitchFamily="34" charset="0"/>
            </a:endParaRPr>
          </a:p>
          <a:p>
            <a:pPr algn="just"/>
            <a:endParaRPr lang="es-CO" sz="1500" dirty="0">
              <a:solidFill>
                <a:srgbClr val="282828"/>
              </a:solidFill>
              <a:ea typeface="Tahoma" panose="020B0604030504040204" pitchFamily="34" charset="0"/>
              <a:cs typeface="Tahoma" panose="020B0604030504040204" pitchFamily="34" charset="0"/>
            </a:endParaRPr>
          </a:p>
          <a:p>
            <a:pPr algn="just"/>
            <a:r>
              <a:rPr lang="es-CO" sz="1500" dirty="0" smtClean="0">
                <a:solidFill>
                  <a:srgbClr val="282828"/>
                </a:solidFill>
                <a:ea typeface="Tahoma" panose="020B0604030504040204" pitchFamily="34" charset="0"/>
                <a:cs typeface="Tahoma" panose="020B0604030504040204" pitchFamily="34" charset="0"/>
              </a:rPr>
              <a:t>Al </a:t>
            </a:r>
            <a:r>
              <a:rPr lang="es-CO" sz="1500" dirty="0">
                <a:solidFill>
                  <a:srgbClr val="282828"/>
                </a:solidFill>
                <a:ea typeface="Tahoma" panose="020B0604030504040204" pitchFamily="34" charset="0"/>
                <a:cs typeface="Tahoma" panose="020B0604030504040204" pitchFamily="34" charset="0"/>
              </a:rPr>
              <a:t>efectuar un análisis interno de sus propias operaciones, se determinó que para hacer más eficiente las actividades era primordial involucrarlos temas tecnológicos y por tanto se desarrollaron pequeños aplicativos para agilizar los procesos internos, dichos aplicativos pronto </a:t>
            </a:r>
            <a:r>
              <a:rPr lang="es-CO" sz="1500" dirty="0" smtClean="0">
                <a:solidFill>
                  <a:srgbClr val="282828"/>
                </a:solidFill>
                <a:ea typeface="Tahoma" panose="020B0604030504040204" pitchFamily="34" charset="0"/>
                <a:cs typeface="Tahoma" panose="020B0604030504040204" pitchFamily="34" charset="0"/>
              </a:rPr>
              <a:t>fueron implementados </a:t>
            </a:r>
            <a:r>
              <a:rPr lang="es-CO" sz="1500" dirty="0">
                <a:solidFill>
                  <a:srgbClr val="282828"/>
                </a:solidFill>
                <a:ea typeface="Tahoma" panose="020B0604030504040204" pitchFamily="34" charset="0"/>
                <a:cs typeface="Tahoma" panose="020B0604030504040204" pitchFamily="34" charset="0"/>
              </a:rPr>
              <a:t>en las empresas cliente al trabajar bajo la modalidad de </a:t>
            </a:r>
            <a:r>
              <a:rPr lang="es-CO" sz="1500" dirty="0" err="1">
                <a:solidFill>
                  <a:srgbClr val="282828"/>
                </a:solidFill>
                <a:ea typeface="Tahoma" panose="020B0604030504040204" pitchFamily="34" charset="0"/>
                <a:cs typeface="Tahoma" panose="020B0604030504040204" pitchFamily="34" charset="0"/>
              </a:rPr>
              <a:t>outsourcing</a:t>
            </a:r>
            <a:r>
              <a:rPr lang="es-CO" sz="1500" dirty="0">
                <a:solidFill>
                  <a:srgbClr val="282828"/>
                </a:solidFill>
                <a:ea typeface="Tahoma" panose="020B0604030504040204" pitchFamily="34" charset="0"/>
                <a:cs typeface="Tahoma" panose="020B0604030504040204" pitchFamily="34" charset="0"/>
              </a:rPr>
              <a:t>, es decir involucrándose directamente con la </a:t>
            </a:r>
            <a:r>
              <a:rPr lang="es-CO" sz="1500" dirty="0" smtClean="0">
                <a:solidFill>
                  <a:srgbClr val="282828"/>
                </a:solidFill>
                <a:ea typeface="Tahoma" panose="020B0604030504040204" pitchFamily="34" charset="0"/>
                <a:cs typeface="Tahoma" panose="020B0604030504040204" pitchFamily="34" charset="0"/>
              </a:rPr>
              <a:t>operatividad de </a:t>
            </a:r>
            <a:r>
              <a:rPr lang="es-CO" sz="1500" dirty="0">
                <a:solidFill>
                  <a:srgbClr val="282828"/>
                </a:solidFill>
                <a:ea typeface="Tahoma" panose="020B0604030504040204" pitchFamily="34" charset="0"/>
                <a:cs typeface="Tahoma" panose="020B0604030504040204" pitchFamily="34" charset="0"/>
              </a:rPr>
              <a:t>los clientes.  Este ejercicio abrió el campo de un nuevo servicio a involucrar en el portafolio de la organización, que se consideraría un </a:t>
            </a:r>
            <a:r>
              <a:rPr lang="es-CO" sz="1500" dirty="0" smtClean="0">
                <a:solidFill>
                  <a:srgbClr val="282828"/>
                </a:solidFill>
                <a:ea typeface="Tahoma" panose="020B0604030504040204" pitchFamily="34" charset="0"/>
                <a:cs typeface="Tahoma" panose="020B0604030504040204" pitchFamily="34" charset="0"/>
              </a:rPr>
              <a:t>diferencial importante </a:t>
            </a:r>
            <a:r>
              <a:rPr lang="es-CO" sz="1500" dirty="0">
                <a:solidFill>
                  <a:srgbClr val="282828"/>
                </a:solidFill>
                <a:ea typeface="Tahoma" panose="020B0604030504040204" pitchFamily="34" charset="0"/>
                <a:cs typeface="Tahoma" panose="020B0604030504040204" pitchFamily="34" charset="0"/>
              </a:rPr>
              <a:t>frente a sus competidores, prestando desarrollo de software a la medida de las necesidades de los clientes.  </a:t>
            </a:r>
            <a:endParaRPr lang="es-CO" sz="1500" dirty="0" smtClean="0">
              <a:solidFill>
                <a:srgbClr val="282828"/>
              </a:solidFill>
              <a:ea typeface="Tahoma" panose="020B0604030504040204" pitchFamily="34" charset="0"/>
              <a:cs typeface="Tahoma" panose="020B0604030504040204" pitchFamily="34" charset="0"/>
            </a:endParaRPr>
          </a:p>
          <a:p>
            <a:pPr algn="just"/>
            <a:endParaRPr lang="es-CO" sz="1500" dirty="0">
              <a:solidFill>
                <a:srgbClr val="282828"/>
              </a:solidFill>
              <a:ea typeface="Tahoma" panose="020B0604030504040204" pitchFamily="34" charset="0"/>
              <a:cs typeface="Tahoma" panose="020B0604030504040204" pitchFamily="34" charset="0"/>
            </a:endParaRPr>
          </a:p>
          <a:p>
            <a:pPr algn="just"/>
            <a:r>
              <a:rPr lang="es-CO" sz="1500" dirty="0" smtClean="0">
                <a:solidFill>
                  <a:srgbClr val="282828"/>
                </a:solidFill>
                <a:ea typeface="Tahoma" panose="020B0604030504040204" pitchFamily="34" charset="0"/>
                <a:cs typeface="Tahoma" panose="020B0604030504040204" pitchFamily="34" charset="0"/>
              </a:rPr>
              <a:t>Con </a:t>
            </a:r>
            <a:r>
              <a:rPr lang="es-CO" sz="1500" dirty="0">
                <a:solidFill>
                  <a:srgbClr val="282828"/>
                </a:solidFill>
                <a:ea typeface="Tahoma" panose="020B0604030504040204" pitchFamily="34" charset="0"/>
                <a:cs typeface="Tahoma" panose="020B0604030504040204" pitchFamily="34" charset="0"/>
              </a:rPr>
              <a:t>las nuevas líneas de servicio, se decide efectuar una fusión con el desarrollador del software contable </a:t>
            </a:r>
            <a:r>
              <a:rPr lang="es-CO" sz="1500" dirty="0" err="1">
                <a:solidFill>
                  <a:srgbClr val="282828"/>
                </a:solidFill>
                <a:ea typeface="Tahoma" panose="020B0604030504040204" pitchFamily="34" charset="0"/>
                <a:cs typeface="Tahoma" panose="020B0604030504040204" pitchFamily="34" charset="0"/>
              </a:rPr>
              <a:t>Ebenezer</a:t>
            </a:r>
            <a:r>
              <a:rPr lang="es-CO" sz="1500" dirty="0">
                <a:solidFill>
                  <a:srgbClr val="282828"/>
                </a:solidFill>
                <a:ea typeface="Tahoma" panose="020B0604030504040204" pitchFamily="34" charset="0"/>
                <a:cs typeface="Tahoma" panose="020B0604030504040204" pitchFamily="34" charset="0"/>
              </a:rPr>
              <a:t> y luego de un cambio </a:t>
            </a:r>
            <a:r>
              <a:rPr lang="es-CO" sz="1500" dirty="0" smtClean="0">
                <a:solidFill>
                  <a:srgbClr val="282828"/>
                </a:solidFill>
                <a:ea typeface="Tahoma" panose="020B0604030504040204" pitchFamily="34" charset="0"/>
                <a:cs typeface="Tahoma" panose="020B0604030504040204" pitchFamily="34" charset="0"/>
              </a:rPr>
              <a:t>en la </a:t>
            </a:r>
            <a:r>
              <a:rPr lang="es-CO" sz="1500" dirty="0">
                <a:solidFill>
                  <a:srgbClr val="282828"/>
                </a:solidFill>
                <a:ea typeface="Tahoma" panose="020B0604030504040204" pitchFamily="34" charset="0"/>
                <a:cs typeface="Tahoma" panose="020B0604030504040204" pitchFamily="34" charset="0"/>
              </a:rPr>
              <a:t>sociedad, se constituye la razón social a ALIADOS EN TECNOLOGÍA Y CALIDAD S.A.S el 14 de octubre de 2010.  A partir de este momento, se inicia el desarrollo de un sistema ERP en una plataforma robusta pero económica denominada VELNEO, </a:t>
            </a:r>
            <a:r>
              <a:rPr lang="es-CO" sz="1500" dirty="0" smtClean="0">
                <a:solidFill>
                  <a:srgbClr val="282828"/>
                </a:solidFill>
                <a:ea typeface="Tahoma" panose="020B0604030504040204" pitchFamily="34" charset="0"/>
                <a:cs typeface="Tahoma" panose="020B0604030504040204" pitchFamily="34" charset="0"/>
              </a:rPr>
              <a:t>buscando que permita </a:t>
            </a:r>
            <a:r>
              <a:rPr lang="es-CO" sz="1500" dirty="0">
                <a:solidFill>
                  <a:srgbClr val="282828"/>
                </a:solidFill>
                <a:ea typeface="Tahoma" panose="020B0604030504040204" pitchFamily="34" charset="0"/>
                <a:cs typeface="Tahoma" panose="020B0604030504040204" pitchFamily="34" charset="0"/>
              </a:rPr>
              <a:t>satisfacer las necesidades de las empresas MIPYMES frente al manejo y gestión de su información, dado que la experiencia </a:t>
            </a:r>
            <a:r>
              <a:rPr lang="es-CO" sz="1500" dirty="0" smtClean="0">
                <a:solidFill>
                  <a:srgbClr val="282828"/>
                </a:solidFill>
                <a:ea typeface="Tahoma" panose="020B0604030504040204" pitchFamily="34" charset="0"/>
                <a:cs typeface="Tahoma" panose="020B0604030504040204" pitchFamily="34" charset="0"/>
              </a:rPr>
              <a:t>ha demostrado </a:t>
            </a:r>
            <a:r>
              <a:rPr lang="es-CO" sz="1500" dirty="0">
                <a:solidFill>
                  <a:srgbClr val="282828"/>
                </a:solidFill>
                <a:ea typeface="Tahoma" panose="020B0604030504040204" pitchFamily="34" charset="0"/>
                <a:cs typeface="Tahoma" panose="020B0604030504040204" pitchFamily="34" charset="0"/>
              </a:rPr>
              <a:t>que dicho mercado requiere mejorar sus procesos, puesto que faltan controles, se realizan muchas tareas innecesarias y no </a:t>
            </a:r>
            <a:r>
              <a:rPr lang="es-CO" sz="1500" dirty="0" smtClean="0">
                <a:solidFill>
                  <a:srgbClr val="282828"/>
                </a:solidFill>
                <a:ea typeface="Tahoma" panose="020B0604030504040204" pitchFamily="34" charset="0"/>
                <a:cs typeface="Tahoma" panose="020B0604030504040204" pitchFamily="34" charset="0"/>
              </a:rPr>
              <a:t>se cuenta </a:t>
            </a:r>
            <a:r>
              <a:rPr lang="es-CO" sz="1500" dirty="0">
                <a:solidFill>
                  <a:srgbClr val="282828"/>
                </a:solidFill>
                <a:ea typeface="Tahoma" panose="020B0604030504040204" pitchFamily="34" charset="0"/>
                <a:cs typeface="Tahoma" panose="020B0604030504040204" pitchFamily="34" charset="0"/>
              </a:rPr>
              <a:t>con información suficiente para la toma de decisiones. </a:t>
            </a:r>
            <a:endParaRPr lang="es-CO" sz="1500" dirty="0" smtClean="0">
              <a:solidFill>
                <a:srgbClr val="282828"/>
              </a:solidFill>
              <a:ea typeface="Tahoma" panose="020B0604030504040204" pitchFamily="34" charset="0"/>
              <a:cs typeface="Tahoma" panose="020B0604030504040204" pitchFamily="34" charset="0"/>
            </a:endParaRPr>
          </a:p>
          <a:p>
            <a:pPr algn="just"/>
            <a:endParaRPr lang="es-ES" sz="1500" dirty="0">
              <a:solidFill>
                <a:srgbClr val="282828"/>
              </a:solidFill>
              <a:ea typeface="Tahoma" panose="020B0604030504040204" pitchFamily="34" charset="0"/>
              <a:cs typeface="Tahoma" panose="020B0604030504040204" pitchFamily="34" charset="0"/>
            </a:endParaRPr>
          </a:p>
          <a:p>
            <a:pPr algn="just"/>
            <a:r>
              <a:rPr lang="es-ES" sz="1500" dirty="0" smtClean="0">
                <a:solidFill>
                  <a:srgbClr val="282828"/>
                </a:solidFill>
                <a:ea typeface="Tahoma" panose="020B0604030504040204" pitchFamily="34" charset="0"/>
                <a:cs typeface="Tahoma" panose="020B0604030504040204" pitchFamily="34" charset="0"/>
              </a:rPr>
              <a:t>Paralelamente se inicia el desarrollo de una plataforma orientada a gestionar el conocimiento, creando otra línea de negocio enfocada a personas naturales (estudiantes y consultores independientes), así como diversificación del proceso de consultoría para aprovechar los beneficios de las plataformas virtuales. Se monta el portal formación y la librería de la gestión</a:t>
            </a:r>
            <a:endParaRPr lang="es-CO" sz="15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418809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FUNCIONAMIENTO DE LA EMPRESA</a:t>
            </a:r>
            <a:endParaRPr lang="es-ES_tradnl"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293115279"/>
              </p:ext>
            </p:extLst>
          </p:nvPr>
        </p:nvGraphicFramePr>
        <p:xfrm>
          <a:off x="695400" y="1800241"/>
          <a:ext cx="4791650" cy="490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5807967" y="1800241"/>
            <a:ext cx="6120681" cy="8463855"/>
          </a:xfrm>
          <a:prstGeom prst="rect">
            <a:avLst/>
          </a:prstGeom>
          <a:noFill/>
        </p:spPr>
        <p:txBody>
          <a:bodyPr wrap="square" rtlCol="0">
            <a:spAutoFit/>
          </a:bodyPr>
          <a:lstStyle/>
          <a:p>
            <a:pPr algn="just"/>
            <a:r>
              <a:rPr lang="es-CO" sz="1600" b="1" dirty="0"/>
              <a:t> 1. Mercadeo y publicidad: </a:t>
            </a:r>
            <a:r>
              <a:rPr lang="es-CO" sz="1600" dirty="0"/>
              <a:t>la organización cuenta con una </a:t>
            </a:r>
            <a:r>
              <a:rPr lang="es-CO" sz="1600" dirty="0" smtClean="0"/>
              <a:t>estrategia </a:t>
            </a:r>
            <a:r>
              <a:rPr lang="es-CO" sz="1600" dirty="0"/>
              <a:t>de posicionamiento por internet a través de redes sociales dentro de las</a:t>
            </a:r>
          </a:p>
          <a:p>
            <a:pPr algn="just"/>
            <a:r>
              <a:rPr lang="es-CO" sz="1600" dirty="0"/>
              <a:t>cuales se encuentran </a:t>
            </a:r>
            <a:r>
              <a:rPr lang="es-CO" sz="1600" dirty="0" err="1"/>
              <a:t>facebook</a:t>
            </a:r>
            <a:r>
              <a:rPr lang="es-CO" sz="1600" dirty="0"/>
              <a:t> (red principal), </a:t>
            </a:r>
            <a:r>
              <a:rPr lang="es-CO" sz="1600" dirty="0" err="1"/>
              <a:t>linkedIn</a:t>
            </a:r>
            <a:r>
              <a:rPr lang="es-CO" sz="1600" dirty="0"/>
              <a:t>, twitter. Por estos medios se contacta a clientes potenciales que son dirigidos a </a:t>
            </a:r>
            <a:r>
              <a:rPr lang="es-CO" sz="1600" dirty="0" smtClean="0"/>
              <a:t>los portales </a:t>
            </a:r>
            <a:r>
              <a:rPr lang="es-CO" sz="1600" dirty="0"/>
              <a:t>web de la organización: página principal, </a:t>
            </a:r>
            <a:r>
              <a:rPr lang="es-CO" sz="1600" dirty="0" smtClean="0"/>
              <a:t>librería </a:t>
            </a:r>
            <a:r>
              <a:rPr lang="es-CO" sz="1600" dirty="0"/>
              <a:t>y portal formación.  </a:t>
            </a:r>
            <a:endParaRPr lang="es-CO" sz="1600" dirty="0" smtClean="0"/>
          </a:p>
          <a:p>
            <a:pPr algn="just"/>
            <a:endParaRPr lang="es-CO" sz="1600" dirty="0"/>
          </a:p>
          <a:p>
            <a:pPr algn="just"/>
            <a:r>
              <a:rPr lang="es-CO" sz="1600" b="1" dirty="0" smtClean="0"/>
              <a:t>2</a:t>
            </a:r>
            <a:r>
              <a:rPr lang="es-CO" sz="1600" b="1" dirty="0"/>
              <a:t>. Gestión comercial:</a:t>
            </a:r>
            <a:r>
              <a:rPr lang="es-CO" sz="1600" dirty="0"/>
              <a:t> Los contactos realizados por clientes potenciales interesados (vía correo electrónico, teléfono, </a:t>
            </a:r>
            <a:r>
              <a:rPr lang="es-CO" sz="1600" dirty="0" err="1"/>
              <a:t>whatsapp</a:t>
            </a:r>
            <a:r>
              <a:rPr lang="es-CO" sz="1600" dirty="0"/>
              <a:t>) son </a:t>
            </a:r>
            <a:r>
              <a:rPr lang="es-CO" sz="1600" dirty="0" smtClean="0"/>
              <a:t>atendidos en </a:t>
            </a:r>
            <a:r>
              <a:rPr lang="es-CO" sz="1600" dirty="0"/>
              <a:t>primera instancia por servicio al cliente, quien según la solicitud efectuada remite la comunicación al proceso comercial, o responde </a:t>
            </a:r>
            <a:r>
              <a:rPr lang="es-CO" sz="1600" dirty="0" smtClean="0"/>
              <a:t>la inquietud </a:t>
            </a:r>
            <a:r>
              <a:rPr lang="es-CO" sz="1600" dirty="0"/>
              <a:t>y deja registro en la base de datos de contactos.  Con los clientes potenciales interesados en los servicios, el director comercial efectúa comunicación directa para identificar sus necesidades </a:t>
            </a:r>
            <a:r>
              <a:rPr lang="es-CO" sz="1600" dirty="0" smtClean="0"/>
              <a:t>y efectuar </a:t>
            </a:r>
            <a:r>
              <a:rPr lang="es-CO" sz="1600" dirty="0"/>
              <a:t>la propuesta ajustada a sus requerimientos; presenta dicha propuesta y realiza seguimiento permanente a la misma hasta la toma </a:t>
            </a:r>
            <a:r>
              <a:rPr lang="es-CO" sz="1600" dirty="0" smtClean="0"/>
              <a:t>de una </a:t>
            </a:r>
            <a:r>
              <a:rPr lang="es-CO" sz="1600" dirty="0"/>
              <a:t>decisión final.  Cuando el resultado es positivo, remite la información del cierre de negocio a los procesos de implementación o formación (según sea el caso</a:t>
            </a:r>
            <a:r>
              <a:rPr lang="es-CO" sz="1600" dirty="0" smtClean="0"/>
              <a:t>) y </a:t>
            </a:r>
            <a:r>
              <a:rPr lang="es-CO" sz="1600" dirty="0"/>
              <a:t>al proceso financiero, de genera el contrato cuando hay lugar al mismo y se firma el acta de inicio.  </a:t>
            </a:r>
            <a:endParaRPr lang="es-CO" sz="1600" dirty="0" smtClean="0"/>
          </a:p>
          <a:p>
            <a:pPr algn="just"/>
            <a:endParaRPr lang="es-CO" sz="1600" dirty="0"/>
          </a:p>
          <a:p>
            <a:pPr algn="just"/>
            <a:endParaRPr lang="es-CO" sz="1600" dirty="0" smtClean="0"/>
          </a:p>
          <a:p>
            <a:pPr algn="just"/>
            <a:r>
              <a:rPr lang="es-CO" sz="1600" dirty="0" smtClean="0"/>
              <a:t>3</a:t>
            </a:r>
            <a:r>
              <a:rPr lang="es-CO" sz="1600" dirty="0"/>
              <a:t>. Gestión implementación: Cerrado el negocio, se define el </a:t>
            </a:r>
            <a:r>
              <a:rPr lang="es-CO" sz="1600" dirty="0" err="1"/>
              <a:t>lider</a:t>
            </a:r>
            <a:r>
              <a:rPr lang="es-CO" sz="1600" dirty="0"/>
              <a:t> del proyecto quien es presentado por el director comercial al cliente e </a:t>
            </a:r>
            <a:r>
              <a:rPr lang="es-CO" sz="1600" dirty="0" err="1"/>
              <a:t>iniciael</a:t>
            </a:r>
            <a:r>
              <a:rPr lang="es-CO" sz="1600" dirty="0"/>
              <a:t> proceso según el alcance definido, partiendo del diagnostico, generación del plan de trabajo, asignación de responsabilidades del equipo </a:t>
            </a:r>
            <a:r>
              <a:rPr lang="es-CO" sz="1600" dirty="0" err="1"/>
              <a:t>detrabajo</a:t>
            </a:r>
            <a:r>
              <a:rPr lang="es-CO" sz="1600" dirty="0"/>
              <a:t> que incluye especialistas, profesionales, auxiliares. Según el plan definido se desarrollan las actividades y se mantiene comunicación</a:t>
            </a:r>
          </a:p>
          <a:p>
            <a:pPr algn="just"/>
            <a:r>
              <a:rPr lang="es-CO" sz="1600" dirty="0"/>
              <a:t>permanente con el cliente.  La programación se realiza definiendo las actividades a realizar en cada semana, pero el </a:t>
            </a:r>
            <a:r>
              <a:rPr lang="es-CO" sz="1600" dirty="0" err="1"/>
              <a:t>dia</a:t>
            </a:r>
            <a:r>
              <a:rPr lang="es-CO" sz="1600" dirty="0"/>
              <a:t> exacto de la labor es definida el viernes </a:t>
            </a:r>
            <a:r>
              <a:rPr lang="es-CO" sz="1600" dirty="0" err="1"/>
              <a:t>anteriorpara</a:t>
            </a:r>
            <a:r>
              <a:rPr lang="es-CO" sz="1600" dirty="0"/>
              <a:t> asegurar la participación de los involucrados, dicha programación es comunicada por el </a:t>
            </a:r>
            <a:r>
              <a:rPr lang="es-CO" sz="1600" dirty="0" err="1"/>
              <a:t>lider</a:t>
            </a:r>
            <a:r>
              <a:rPr lang="es-CO" sz="1600" dirty="0"/>
              <a:t> al cliente vía correo </a:t>
            </a:r>
            <a:r>
              <a:rPr lang="es-CO" sz="1600" dirty="0" smtClean="0"/>
              <a:t>electrónico</a:t>
            </a:r>
            <a:endParaRPr lang="es-CO" sz="1600" dirty="0"/>
          </a:p>
        </p:txBody>
      </p:sp>
    </p:spTree>
    <p:extLst>
      <p:ext uri="{BB962C8B-B14F-4D97-AF65-F5344CB8AC3E}">
        <p14:creationId xmlns:p14="http://schemas.microsoft.com/office/powerpoint/2010/main" val="23269847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1"/>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5811</TotalTime>
  <Words>1668</Words>
  <Application>Microsoft Office PowerPoint</Application>
  <PresentationFormat>Panorámica</PresentationFormat>
  <Paragraphs>141</Paragraphs>
  <Slides>13</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Arial</vt:lpstr>
      <vt:lpstr>Calibri</vt:lpstr>
      <vt:lpstr>Helvetica</vt:lpstr>
      <vt:lpstr>HelveticaNeueLT Std Lt Cn</vt:lpstr>
      <vt:lpstr>HelveticaNeueLT Std Med Ext</vt:lpstr>
      <vt:lpstr>Tahoma</vt:lpstr>
      <vt:lpstr>Times New Roman</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Yovanna</dc:creator>
  <cp:lastModifiedBy>Yova</cp:lastModifiedBy>
  <cp:revision>312</cp:revision>
  <dcterms:created xsi:type="dcterms:W3CDTF">2012-08-09T15:29:31Z</dcterms:created>
  <dcterms:modified xsi:type="dcterms:W3CDTF">2018-04-28T23:57:53Z</dcterms:modified>
</cp:coreProperties>
</file>