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9E867D-E183-447F-8408-AC35AF5A543E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43A1AD1E-A51B-4589-872E-F00F95AB111D}">
      <dgm:prSet phldrT="[Texto]" custT="1"/>
      <dgm:spPr/>
      <dgm:t>
        <a:bodyPr/>
        <a:lstStyle/>
        <a:p>
          <a:pPr algn="just"/>
          <a:r>
            <a:rPr lang="es-ES" sz="1800" b="1" i="0" smtClean="0">
              <a:latin typeface="Century Gothic" panose="020B0502020202020204" pitchFamily="34" charset="0"/>
            </a:rPr>
            <a:t>Dilucidar a otros procesos frente a los requerimientos para la prestación del servicio, evitando así errores.</a:t>
          </a:r>
          <a:endParaRPr lang="es-ES" sz="1800" b="1" i="0">
            <a:latin typeface="Century Gothic" panose="020B0502020202020204" pitchFamily="34" charset="0"/>
          </a:endParaRPr>
        </a:p>
      </dgm:t>
    </dgm:pt>
    <dgm:pt modelId="{0EFD84ED-85F8-4C17-86E8-14C824BFB715}" type="parTrans" cxnId="{733AC41C-1B5E-4797-BE86-95FEB44558C8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F1F6F2A9-6CF5-453C-9A19-9B13A0750751}" type="sibTrans" cxnId="{733AC41C-1B5E-4797-BE86-95FEB44558C8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6B143FCC-7A14-4914-BB3C-DE57C1B0D3C3}">
      <dgm:prSet phldrT="[Texto]" custT="1"/>
      <dgm:spPr/>
      <dgm:t>
        <a:bodyPr/>
        <a:lstStyle/>
        <a:p>
          <a:pPr algn="just"/>
          <a:r>
            <a:rPr lang="es-ES" sz="1800" b="1" smtClean="0">
              <a:latin typeface="Century Gothic" panose="020B0502020202020204" pitchFamily="34" charset="0"/>
            </a:rPr>
            <a:t>La utilización eficiente de los recursos, pues los costos del proceso productivo suelen ser los más altos.</a:t>
          </a:r>
          <a:endParaRPr lang="es-ES" sz="1800" b="1">
            <a:latin typeface="Century Gothic" panose="020B0502020202020204" pitchFamily="34" charset="0"/>
          </a:endParaRPr>
        </a:p>
      </dgm:t>
    </dgm:pt>
    <dgm:pt modelId="{1023049E-8118-43BC-B36B-7E5C25872F29}" type="parTrans" cxnId="{F3B53E69-28E0-4C48-80C6-569BD0701474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F3DFE0F6-450F-458A-9B3F-704A17BA9233}" type="sibTrans" cxnId="{F3B53E69-28E0-4C48-80C6-569BD0701474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784CFF0E-576F-471B-B6FA-40467DD0F0F1}">
      <dgm:prSet phldrT="[Texto]" custT="1"/>
      <dgm:spPr/>
      <dgm:t>
        <a:bodyPr/>
        <a:lstStyle/>
        <a:p>
          <a:pPr algn="just"/>
          <a:r>
            <a:rPr lang="es-ES" sz="1800" b="1" smtClean="0">
              <a:latin typeface="Century Gothic" panose="020B0502020202020204" pitchFamily="34" charset="0"/>
            </a:rPr>
            <a:t>El posicionamiento en el mercado por elaborar productos de calidad, buen servicio etc.</a:t>
          </a:r>
          <a:endParaRPr lang="es-ES" sz="1800" b="1">
            <a:latin typeface="Century Gothic" panose="020B0502020202020204" pitchFamily="34" charset="0"/>
          </a:endParaRPr>
        </a:p>
      </dgm:t>
    </dgm:pt>
    <dgm:pt modelId="{0C6A0955-111C-4F69-A1FA-18EDA3A2695A}" type="parTrans" cxnId="{E1F15DEC-E0E4-4249-81E3-6DE7FA7815D5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8A2395CE-5937-46DB-9636-A4B9BE2980AA}" type="sibTrans" cxnId="{E1F15DEC-E0E4-4249-81E3-6DE7FA7815D5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223298D4-6CF6-4450-A857-C23C9159AC95}">
      <dgm:prSet custT="1"/>
      <dgm:spPr/>
      <dgm:t>
        <a:bodyPr/>
        <a:lstStyle/>
        <a:p>
          <a:pPr algn="just"/>
          <a:r>
            <a:rPr lang="es-ES" sz="1800" b="1" smtClean="0">
              <a:latin typeface="Century Gothic" panose="020B0502020202020204" pitchFamily="34" charset="0"/>
            </a:rPr>
            <a:t>Aumentar la productividad de la empresa, tiempos de respuesta, tiempos muertos etc.</a:t>
          </a:r>
          <a:endParaRPr lang="es-ES" sz="1800" b="1">
            <a:latin typeface="Century Gothic" panose="020B0502020202020204" pitchFamily="34" charset="0"/>
          </a:endParaRPr>
        </a:p>
      </dgm:t>
    </dgm:pt>
    <dgm:pt modelId="{44228963-AC8A-424E-9CFE-E139579D7A61}" type="parTrans" cxnId="{EDE01DDA-AEA2-404E-B798-9AF336C9A3C8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130445B6-F8E1-4C7C-B912-B26A8A6A3FC2}" type="sibTrans" cxnId="{EDE01DDA-AEA2-404E-B798-9AF336C9A3C8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F3E444C7-5578-4F19-A7B5-0F44D51C3ECF}">
      <dgm:prSet custT="1"/>
      <dgm:spPr/>
      <dgm:t>
        <a:bodyPr/>
        <a:lstStyle/>
        <a:p>
          <a:pPr algn="just"/>
          <a:r>
            <a:rPr lang="es-ES" sz="1800" b="1" smtClean="0">
              <a:latin typeface="Century Gothic" panose="020B0502020202020204" pitchFamily="34" charset="0"/>
            </a:rPr>
            <a:t>Adaptación al cambio, respuestas rápidas a posibles contigencias que se puedan presentar en la ejecución.</a:t>
          </a:r>
          <a:endParaRPr lang="es-ES" sz="1800" b="1">
            <a:latin typeface="Century Gothic" panose="020B0502020202020204" pitchFamily="34" charset="0"/>
          </a:endParaRPr>
        </a:p>
      </dgm:t>
    </dgm:pt>
    <dgm:pt modelId="{06887DE0-B368-4F65-B5C7-D9ECA996B4B7}" type="parTrans" cxnId="{CEE2A7C0-93CD-4C78-9CFA-1951F3D9AC21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9C371345-AE2C-4795-BD04-338905CC017E}" type="sibTrans" cxnId="{CEE2A7C0-93CD-4C78-9CFA-1951F3D9AC21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A15608B6-EA62-4A03-A009-22C676D377DC}">
      <dgm:prSet custT="1"/>
      <dgm:spPr/>
      <dgm:t>
        <a:bodyPr/>
        <a:lstStyle/>
        <a:p>
          <a:pPr algn="just"/>
          <a:r>
            <a:rPr lang="es-ES" sz="1800" b="1" smtClean="0">
              <a:latin typeface="Century Gothic" panose="020B0502020202020204" pitchFamily="34" charset="0"/>
            </a:rPr>
            <a:t>Ser la prinicipalmente fuente de información para la toma de decisiones en cuenta a la viabilidad de un proyecto.</a:t>
          </a:r>
          <a:endParaRPr lang="es-ES" sz="1800" b="1">
            <a:latin typeface="Century Gothic" panose="020B0502020202020204" pitchFamily="34" charset="0"/>
          </a:endParaRPr>
        </a:p>
      </dgm:t>
    </dgm:pt>
    <dgm:pt modelId="{24219A64-8FA5-47E8-A8F8-5E88C3217D8C}" type="parTrans" cxnId="{819A5672-09E9-47D4-8204-6D549E1A87BB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9440E884-0F02-4364-BBD8-201B68912702}" type="sibTrans" cxnId="{819A5672-09E9-47D4-8204-6D549E1A87BB}">
      <dgm:prSet/>
      <dgm:spPr/>
      <dgm:t>
        <a:bodyPr/>
        <a:lstStyle/>
        <a:p>
          <a:pPr algn="just"/>
          <a:endParaRPr lang="es-ES" sz="1800" b="1">
            <a:latin typeface="Century Gothic" panose="020B0502020202020204" pitchFamily="34" charset="0"/>
          </a:endParaRPr>
        </a:p>
      </dgm:t>
    </dgm:pt>
    <dgm:pt modelId="{E10506DE-1C11-4C22-8B44-0248E869335D}" type="pres">
      <dgm:prSet presAssocID="{F99E867D-E183-447F-8408-AC35AF5A543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CA04C0AC-E313-42CA-B0E9-1F2AD94D2FFD}" type="pres">
      <dgm:prSet presAssocID="{F99E867D-E183-447F-8408-AC35AF5A543E}" presName="Name1" presStyleCnt="0"/>
      <dgm:spPr/>
      <dgm:t>
        <a:bodyPr/>
        <a:lstStyle/>
        <a:p>
          <a:endParaRPr lang="es-CO"/>
        </a:p>
      </dgm:t>
    </dgm:pt>
    <dgm:pt modelId="{EFAA093E-C8C9-4242-934E-1BDA7DE5B8A3}" type="pres">
      <dgm:prSet presAssocID="{F99E867D-E183-447F-8408-AC35AF5A543E}" presName="cycle" presStyleCnt="0"/>
      <dgm:spPr/>
      <dgm:t>
        <a:bodyPr/>
        <a:lstStyle/>
        <a:p>
          <a:endParaRPr lang="es-CO"/>
        </a:p>
      </dgm:t>
    </dgm:pt>
    <dgm:pt modelId="{957119E7-E4CA-4A4B-91E4-8777B52DB634}" type="pres">
      <dgm:prSet presAssocID="{F99E867D-E183-447F-8408-AC35AF5A543E}" presName="srcNode" presStyleLbl="node1" presStyleIdx="0" presStyleCnt="6"/>
      <dgm:spPr/>
      <dgm:t>
        <a:bodyPr/>
        <a:lstStyle/>
        <a:p>
          <a:endParaRPr lang="es-CO"/>
        </a:p>
      </dgm:t>
    </dgm:pt>
    <dgm:pt modelId="{EA6FA736-A599-4FB6-857D-0E21315AC17F}" type="pres">
      <dgm:prSet presAssocID="{F99E867D-E183-447F-8408-AC35AF5A543E}" presName="conn" presStyleLbl="parChTrans1D2" presStyleIdx="0" presStyleCnt="1"/>
      <dgm:spPr/>
      <dgm:t>
        <a:bodyPr/>
        <a:lstStyle/>
        <a:p>
          <a:endParaRPr lang="es-ES"/>
        </a:p>
      </dgm:t>
    </dgm:pt>
    <dgm:pt modelId="{A26EFFF5-DFBB-48D0-820D-7005D7FF21B3}" type="pres">
      <dgm:prSet presAssocID="{F99E867D-E183-447F-8408-AC35AF5A543E}" presName="extraNode" presStyleLbl="node1" presStyleIdx="0" presStyleCnt="6"/>
      <dgm:spPr/>
      <dgm:t>
        <a:bodyPr/>
        <a:lstStyle/>
        <a:p>
          <a:endParaRPr lang="es-CO"/>
        </a:p>
      </dgm:t>
    </dgm:pt>
    <dgm:pt modelId="{2793DC6C-B070-47DC-B9AE-DC00A1366607}" type="pres">
      <dgm:prSet presAssocID="{F99E867D-E183-447F-8408-AC35AF5A543E}" presName="dstNode" presStyleLbl="node1" presStyleIdx="0" presStyleCnt="6"/>
      <dgm:spPr/>
      <dgm:t>
        <a:bodyPr/>
        <a:lstStyle/>
        <a:p>
          <a:endParaRPr lang="es-CO"/>
        </a:p>
      </dgm:t>
    </dgm:pt>
    <dgm:pt modelId="{A2D1C092-A34B-4578-9DEC-E78C2C4C602B}" type="pres">
      <dgm:prSet presAssocID="{43A1AD1E-A51B-4589-872E-F00F95AB111D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B0F1C2D-B132-4069-8BDB-F80DB597FE0E}" type="pres">
      <dgm:prSet presAssocID="{43A1AD1E-A51B-4589-872E-F00F95AB111D}" presName="accent_1" presStyleCnt="0"/>
      <dgm:spPr/>
      <dgm:t>
        <a:bodyPr/>
        <a:lstStyle/>
        <a:p>
          <a:endParaRPr lang="es-CO"/>
        </a:p>
      </dgm:t>
    </dgm:pt>
    <dgm:pt modelId="{83E8EF31-22ED-4E62-996D-EC3FC5CC25D3}" type="pres">
      <dgm:prSet presAssocID="{43A1AD1E-A51B-4589-872E-F00F95AB111D}" presName="accentRepeatNode" presStyleLbl="solidFgAcc1" presStyleIdx="0" presStyleCnt="6"/>
      <dgm:spPr/>
      <dgm:t>
        <a:bodyPr/>
        <a:lstStyle/>
        <a:p>
          <a:endParaRPr lang="es-CO"/>
        </a:p>
      </dgm:t>
    </dgm:pt>
    <dgm:pt modelId="{DCBE78B6-DA5C-4E70-858F-B18FF79A40C7}" type="pres">
      <dgm:prSet presAssocID="{6B143FCC-7A14-4914-BB3C-DE57C1B0D3C3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7A45CC7-992B-4E8D-B2A9-613AFEE52FF6}" type="pres">
      <dgm:prSet presAssocID="{6B143FCC-7A14-4914-BB3C-DE57C1B0D3C3}" presName="accent_2" presStyleCnt="0"/>
      <dgm:spPr/>
      <dgm:t>
        <a:bodyPr/>
        <a:lstStyle/>
        <a:p>
          <a:endParaRPr lang="es-CO"/>
        </a:p>
      </dgm:t>
    </dgm:pt>
    <dgm:pt modelId="{5638FD6E-DBB0-4D30-840B-D7DBFA525F96}" type="pres">
      <dgm:prSet presAssocID="{6B143FCC-7A14-4914-BB3C-DE57C1B0D3C3}" presName="accentRepeatNode" presStyleLbl="solidFgAcc1" presStyleIdx="1" presStyleCnt="6"/>
      <dgm:spPr/>
      <dgm:t>
        <a:bodyPr/>
        <a:lstStyle/>
        <a:p>
          <a:endParaRPr lang="es-CO"/>
        </a:p>
      </dgm:t>
    </dgm:pt>
    <dgm:pt modelId="{740D6657-8E80-4EF6-BE03-3084F6419C68}" type="pres">
      <dgm:prSet presAssocID="{784CFF0E-576F-471B-B6FA-40467DD0F0F1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5410B3-06E7-44E9-9B3D-C3E260279207}" type="pres">
      <dgm:prSet presAssocID="{784CFF0E-576F-471B-B6FA-40467DD0F0F1}" presName="accent_3" presStyleCnt="0"/>
      <dgm:spPr/>
      <dgm:t>
        <a:bodyPr/>
        <a:lstStyle/>
        <a:p>
          <a:endParaRPr lang="es-CO"/>
        </a:p>
      </dgm:t>
    </dgm:pt>
    <dgm:pt modelId="{84528F3D-5D6C-4EC4-8EEC-C578B7CD9F72}" type="pres">
      <dgm:prSet presAssocID="{784CFF0E-576F-471B-B6FA-40467DD0F0F1}" presName="accentRepeatNode" presStyleLbl="solidFgAcc1" presStyleIdx="2" presStyleCnt="6"/>
      <dgm:spPr/>
      <dgm:t>
        <a:bodyPr/>
        <a:lstStyle/>
        <a:p>
          <a:endParaRPr lang="es-CO"/>
        </a:p>
      </dgm:t>
    </dgm:pt>
    <dgm:pt modelId="{CBC472AA-8498-41BA-A5A7-365537F3A42B}" type="pres">
      <dgm:prSet presAssocID="{223298D4-6CF6-4450-A857-C23C9159AC95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584D2F5-EAB8-4898-AA3E-3B0B341B6A07}" type="pres">
      <dgm:prSet presAssocID="{223298D4-6CF6-4450-A857-C23C9159AC95}" presName="accent_4" presStyleCnt="0"/>
      <dgm:spPr/>
      <dgm:t>
        <a:bodyPr/>
        <a:lstStyle/>
        <a:p>
          <a:endParaRPr lang="es-CO"/>
        </a:p>
      </dgm:t>
    </dgm:pt>
    <dgm:pt modelId="{42FC5CC6-ABE3-4C4D-A024-5311FBD1391D}" type="pres">
      <dgm:prSet presAssocID="{223298D4-6CF6-4450-A857-C23C9159AC95}" presName="accentRepeatNode" presStyleLbl="solidFgAcc1" presStyleIdx="3" presStyleCnt="6"/>
      <dgm:spPr/>
      <dgm:t>
        <a:bodyPr/>
        <a:lstStyle/>
        <a:p>
          <a:endParaRPr lang="es-CO"/>
        </a:p>
      </dgm:t>
    </dgm:pt>
    <dgm:pt modelId="{AF401F10-3548-4A37-B719-28731B166307}" type="pres">
      <dgm:prSet presAssocID="{F3E444C7-5578-4F19-A7B5-0F44D51C3ECF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3D4E27D-B958-4F5E-9DB1-DFB684C019EB}" type="pres">
      <dgm:prSet presAssocID="{F3E444C7-5578-4F19-A7B5-0F44D51C3ECF}" presName="accent_5" presStyleCnt="0"/>
      <dgm:spPr/>
      <dgm:t>
        <a:bodyPr/>
        <a:lstStyle/>
        <a:p>
          <a:endParaRPr lang="es-CO"/>
        </a:p>
      </dgm:t>
    </dgm:pt>
    <dgm:pt modelId="{A96D7EF1-65D3-440D-B078-85553703D44E}" type="pres">
      <dgm:prSet presAssocID="{F3E444C7-5578-4F19-A7B5-0F44D51C3ECF}" presName="accentRepeatNode" presStyleLbl="solidFgAcc1" presStyleIdx="4" presStyleCnt="6"/>
      <dgm:spPr/>
      <dgm:t>
        <a:bodyPr/>
        <a:lstStyle/>
        <a:p>
          <a:endParaRPr lang="es-CO"/>
        </a:p>
      </dgm:t>
    </dgm:pt>
    <dgm:pt modelId="{6BC00C22-8DFC-493F-8DED-FD0CE27E44E9}" type="pres">
      <dgm:prSet presAssocID="{A15608B6-EA62-4A03-A009-22C676D377DC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227A17A-58F5-4F78-AE00-EB524E378C76}" type="pres">
      <dgm:prSet presAssocID="{A15608B6-EA62-4A03-A009-22C676D377DC}" presName="accent_6" presStyleCnt="0"/>
      <dgm:spPr/>
      <dgm:t>
        <a:bodyPr/>
        <a:lstStyle/>
        <a:p>
          <a:endParaRPr lang="es-CO"/>
        </a:p>
      </dgm:t>
    </dgm:pt>
    <dgm:pt modelId="{16AA8256-1751-47CD-B715-7B452C45FBCB}" type="pres">
      <dgm:prSet presAssocID="{A15608B6-EA62-4A03-A009-22C676D377DC}" presName="accentRepeatNode" presStyleLbl="solidFgAcc1" presStyleIdx="5" presStyleCnt="6"/>
      <dgm:spPr/>
      <dgm:t>
        <a:bodyPr/>
        <a:lstStyle/>
        <a:p>
          <a:endParaRPr lang="es-CO"/>
        </a:p>
      </dgm:t>
    </dgm:pt>
  </dgm:ptLst>
  <dgm:cxnLst>
    <dgm:cxn modelId="{4E300B9D-CADE-4195-A0A2-015B749E2A4E}" type="presOf" srcId="{F3E444C7-5578-4F19-A7B5-0F44D51C3ECF}" destId="{AF401F10-3548-4A37-B719-28731B166307}" srcOrd="0" destOrd="0" presId="urn:microsoft.com/office/officeart/2008/layout/VerticalCurvedList"/>
    <dgm:cxn modelId="{F3B53E69-28E0-4C48-80C6-569BD0701474}" srcId="{F99E867D-E183-447F-8408-AC35AF5A543E}" destId="{6B143FCC-7A14-4914-BB3C-DE57C1B0D3C3}" srcOrd="1" destOrd="0" parTransId="{1023049E-8118-43BC-B36B-7E5C25872F29}" sibTransId="{F3DFE0F6-450F-458A-9B3F-704A17BA9233}"/>
    <dgm:cxn modelId="{C5FD4DD2-8E1C-472D-8A9B-A9FFD27224E5}" type="presOf" srcId="{784CFF0E-576F-471B-B6FA-40467DD0F0F1}" destId="{740D6657-8E80-4EF6-BE03-3084F6419C68}" srcOrd="0" destOrd="0" presId="urn:microsoft.com/office/officeart/2008/layout/VerticalCurvedList"/>
    <dgm:cxn modelId="{350A7A29-D9DF-41C2-920C-4B78374F95B2}" type="presOf" srcId="{43A1AD1E-A51B-4589-872E-F00F95AB111D}" destId="{A2D1C092-A34B-4578-9DEC-E78C2C4C602B}" srcOrd="0" destOrd="0" presId="urn:microsoft.com/office/officeart/2008/layout/VerticalCurvedList"/>
    <dgm:cxn modelId="{CFCAE826-FC7B-4230-B4BB-0116DAE205A2}" type="presOf" srcId="{F1F6F2A9-6CF5-453C-9A19-9B13A0750751}" destId="{EA6FA736-A599-4FB6-857D-0E21315AC17F}" srcOrd="0" destOrd="0" presId="urn:microsoft.com/office/officeart/2008/layout/VerticalCurvedList"/>
    <dgm:cxn modelId="{CEE2A7C0-93CD-4C78-9CFA-1951F3D9AC21}" srcId="{F99E867D-E183-447F-8408-AC35AF5A543E}" destId="{F3E444C7-5578-4F19-A7B5-0F44D51C3ECF}" srcOrd="4" destOrd="0" parTransId="{06887DE0-B368-4F65-B5C7-D9ECA996B4B7}" sibTransId="{9C371345-AE2C-4795-BD04-338905CC017E}"/>
    <dgm:cxn modelId="{E142A5D0-698D-41BA-999C-03C8EB2A156F}" type="presOf" srcId="{6B143FCC-7A14-4914-BB3C-DE57C1B0D3C3}" destId="{DCBE78B6-DA5C-4E70-858F-B18FF79A40C7}" srcOrd="0" destOrd="0" presId="urn:microsoft.com/office/officeart/2008/layout/VerticalCurvedList"/>
    <dgm:cxn modelId="{EDE01DDA-AEA2-404E-B798-9AF336C9A3C8}" srcId="{F99E867D-E183-447F-8408-AC35AF5A543E}" destId="{223298D4-6CF6-4450-A857-C23C9159AC95}" srcOrd="3" destOrd="0" parTransId="{44228963-AC8A-424E-9CFE-E139579D7A61}" sibTransId="{130445B6-F8E1-4C7C-B912-B26A8A6A3FC2}"/>
    <dgm:cxn modelId="{733AC41C-1B5E-4797-BE86-95FEB44558C8}" srcId="{F99E867D-E183-447F-8408-AC35AF5A543E}" destId="{43A1AD1E-A51B-4589-872E-F00F95AB111D}" srcOrd="0" destOrd="0" parTransId="{0EFD84ED-85F8-4C17-86E8-14C824BFB715}" sibTransId="{F1F6F2A9-6CF5-453C-9A19-9B13A0750751}"/>
    <dgm:cxn modelId="{133AD2C2-FB19-44C0-914C-4569CD2A5C57}" type="presOf" srcId="{F99E867D-E183-447F-8408-AC35AF5A543E}" destId="{E10506DE-1C11-4C22-8B44-0248E869335D}" srcOrd="0" destOrd="0" presId="urn:microsoft.com/office/officeart/2008/layout/VerticalCurvedList"/>
    <dgm:cxn modelId="{E1F15DEC-E0E4-4249-81E3-6DE7FA7815D5}" srcId="{F99E867D-E183-447F-8408-AC35AF5A543E}" destId="{784CFF0E-576F-471B-B6FA-40467DD0F0F1}" srcOrd="2" destOrd="0" parTransId="{0C6A0955-111C-4F69-A1FA-18EDA3A2695A}" sibTransId="{8A2395CE-5937-46DB-9636-A4B9BE2980AA}"/>
    <dgm:cxn modelId="{AF7949C0-2652-441D-AE2F-653E07C8C53E}" type="presOf" srcId="{A15608B6-EA62-4A03-A009-22C676D377DC}" destId="{6BC00C22-8DFC-493F-8DED-FD0CE27E44E9}" srcOrd="0" destOrd="0" presId="urn:microsoft.com/office/officeart/2008/layout/VerticalCurvedList"/>
    <dgm:cxn modelId="{7469D69D-CED7-4251-9B7C-F479610FA353}" type="presOf" srcId="{223298D4-6CF6-4450-A857-C23C9159AC95}" destId="{CBC472AA-8498-41BA-A5A7-365537F3A42B}" srcOrd="0" destOrd="0" presId="urn:microsoft.com/office/officeart/2008/layout/VerticalCurvedList"/>
    <dgm:cxn modelId="{819A5672-09E9-47D4-8204-6D549E1A87BB}" srcId="{F99E867D-E183-447F-8408-AC35AF5A543E}" destId="{A15608B6-EA62-4A03-A009-22C676D377DC}" srcOrd="5" destOrd="0" parTransId="{24219A64-8FA5-47E8-A8F8-5E88C3217D8C}" sibTransId="{9440E884-0F02-4364-BBD8-201B68912702}"/>
    <dgm:cxn modelId="{96627FA6-3A76-4703-9CBB-FB8371DBCFC9}" type="presParOf" srcId="{E10506DE-1C11-4C22-8B44-0248E869335D}" destId="{CA04C0AC-E313-42CA-B0E9-1F2AD94D2FFD}" srcOrd="0" destOrd="0" presId="urn:microsoft.com/office/officeart/2008/layout/VerticalCurvedList"/>
    <dgm:cxn modelId="{EA9F533C-229C-4313-AE97-52D06222EF20}" type="presParOf" srcId="{CA04C0AC-E313-42CA-B0E9-1F2AD94D2FFD}" destId="{EFAA093E-C8C9-4242-934E-1BDA7DE5B8A3}" srcOrd="0" destOrd="0" presId="urn:microsoft.com/office/officeart/2008/layout/VerticalCurvedList"/>
    <dgm:cxn modelId="{A230F3C0-8B01-4A0A-9786-94C9408F7105}" type="presParOf" srcId="{EFAA093E-C8C9-4242-934E-1BDA7DE5B8A3}" destId="{957119E7-E4CA-4A4B-91E4-8777B52DB634}" srcOrd="0" destOrd="0" presId="urn:microsoft.com/office/officeart/2008/layout/VerticalCurvedList"/>
    <dgm:cxn modelId="{24D970B2-C54F-46C1-A331-2B9EDBFFA03A}" type="presParOf" srcId="{EFAA093E-C8C9-4242-934E-1BDA7DE5B8A3}" destId="{EA6FA736-A599-4FB6-857D-0E21315AC17F}" srcOrd="1" destOrd="0" presId="urn:microsoft.com/office/officeart/2008/layout/VerticalCurvedList"/>
    <dgm:cxn modelId="{E0BC024E-4DD2-4F98-8212-9612F6FCA17F}" type="presParOf" srcId="{EFAA093E-C8C9-4242-934E-1BDA7DE5B8A3}" destId="{A26EFFF5-DFBB-48D0-820D-7005D7FF21B3}" srcOrd="2" destOrd="0" presId="urn:microsoft.com/office/officeart/2008/layout/VerticalCurvedList"/>
    <dgm:cxn modelId="{A9B9CC65-AA9F-4CEC-918A-A536B421F209}" type="presParOf" srcId="{EFAA093E-C8C9-4242-934E-1BDA7DE5B8A3}" destId="{2793DC6C-B070-47DC-B9AE-DC00A1366607}" srcOrd="3" destOrd="0" presId="urn:microsoft.com/office/officeart/2008/layout/VerticalCurvedList"/>
    <dgm:cxn modelId="{0486621D-AB90-4FDD-B08A-703F2BD78B5B}" type="presParOf" srcId="{CA04C0AC-E313-42CA-B0E9-1F2AD94D2FFD}" destId="{A2D1C092-A34B-4578-9DEC-E78C2C4C602B}" srcOrd="1" destOrd="0" presId="urn:microsoft.com/office/officeart/2008/layout/VerticalCurvedList"/>
    <dgm:cxn modelId="{5C1B000E-389F-4517-A2CE-D9E917DA8045}" type="presParOf" srcId="{CA04C0AC-E313-42CA-B0E9-1F2AD94D2FFD}" destId="{BB0F1C2D-B132-4069-8BDB-F80DB597FE0E}" srcOrd="2" destOrd="0" presId="urn:microsoft.com/office/officeart/2008/layout/VerticalCurvedList"/>
    <dgm:cxn modelId="{0587AE0E-48B1-4ADC-9B13-838C660E3047}" type="presParOf" srcId="{BB0F1C2D-B132-4069-8BDB-F80DB597FE0E}" destId="{83E8EF31-22ED-4E62-996D-EC3FC5CC25D3}" srcOrd="0" destOrd="0" presId="urn:microsoft.com/office/officeart/2008/layout/VerticalCurvedList"/>
    <dgm:cxn modelId="{A2CDB6C9-B6EE-4C04-8E05-EAE067CA4318}" type="presParOf" srcId="{CA04C0AC-E313-42CA-B0E9-1F2AD94D2FFD}" destId="{DCBE78B6-DA5C-4E70-858F-B18FF79A40C7}" srcOrd="3" destOrd="0" presId="urn:microsoft.com/office/officeart/2008/layout/VerticalCurvedList"/>
    <dgm:cxn modelId="{29BBF615-62B9-40F2-9644-C6F02A9D8F56}" type="presParOf" srcId="{CA04C0AC-E313-42CA-B0E9-1F2AD94D2FFD}" destId="{37A45CC7-992B-4E8D-B2A9-613AFEE52FF6}" srcOrd="4" destOrd="0" presId="urn:microsoft.com/office/officeart/2008/layout/VerticalCurvedList"/>
    <dgm:cxn modelId="{948C95DA-FAAB-40AE-AFB9-530513729FCE}" type="presParOf" srcId="{37A45CC7-992B-4E8D-B2A9-613AFEE52FF6}" destId="{5638FD6E-DBB0-4D30-840B-D7DBFA525F96}" srcOrd="0" destOrd="0" presId="urn:microsoft.com/office/officeart/2008/layout/VerticalCurvedList"/>
    <dgm:cxn modelId="{8AC4E860-3888-448E-A776-A20F9542F3E8}" type="presParOf" srcId="{CA04C0AC-E313-42CA-B0E9-1F2AD94D2FFD}" destId="{740D6657-8E80-4EF6-BE03-3084F6419C68}" srcOrd="5" destOrd="0" presId="urn:microsoft.com/office/officeart/2008/layout/VerticalCurvedList"/>
    <dgm:cxn modelId="{EE8E9B2D-4A8E-45C2-BE43-8AE540CA38F5}" type="presParOf" srcId="{CA04C0AC-E313-42CA-B0E9-1F2AD94D2FFD}" destId="{B45410B3-06E7-44E9-9B3D-C3E260279207}" srcOrd="6" destOrd="0" presId="urn:microsoft.com/office/officeart/2008/layout/VerticalCurvedList"/>
    <dgm:cxn modelId="{F98474EB-76EF-44E3-B158-C0F7336DC89C}" type="presParOf" srcId="{B45410B3-06E7-44E9-9B3D-C3E260279207}" destId="{84528F3D-5D6C-4EC4-8EEC-C578B7CD9F72}" srcOrd="0" destOrd="0" presId="urn:microsoft.com/office/officeart/2008/layout/VerticalCurvedList"/>
    <dgm:cxn modelId="{EB4609E0-A064-4223-A749-A4F8E7787223}" type="presParOf" srcId="{CA04C0AC-E313-42CA-B0E9-1F2AD94D2FFD}" destId="{CBC472AA-8498-41BA-A5A7-365537F3A42B}" srcOrd="7" destOrd="0" presId="urn:microsoft.com/office/officeart/2008/layout/VerticalCurvedList"/>
    <dgm:cxn modelId="{A0934382-38C3-4E8C-BFA1-FFF54A7820E5}" type="presParOf" srcId="{CA04C0AC-E313-42CA-B0E9-1F2AD94D2FFD}" destId="{9584D2F5-EAB8-4898-AA3E-3B0B341B6A07}" srcOrd="8" destOrd="0" presId="urn:microsoft.com/office/officeart/2008/layout/VerticalCurvedList"/>
    <dgm:cxn modelId="{5A327FD9-02E0-4AFF-9DB0-7F347137849A}" type="presParOf" srcId="{9584D2F5-EAB8-4898-AA3E-3B0B341B6A07}" destId="{42FC5CC6-ABE3-4C4D-A024-5311FBD1391D}" srcOrd="0" destOrd="0" presId="urn:microsoft.com/office/officeart/2008/layout/VerticalCurvedList"/>
    <dgm:cxn modelId="{2C18DC7C-C6E5-4DF9-AC22-9FBAFC7B07E7}" type="presParOf" srcId="{CA04C0AC-E313-42CA-B0E9-1F2AD94D2FFD}" destId="{AF401F10-3548-4A37-B719-28731B166307}" srcOrd="9" destOrd="0" presId="urn:microsoft.com/office/officeart/2008/layout/VerticalCurvedList"/>
    <dgm:cxn modelId="{E33358CD-1DF9-4C8E-BFCD-2BFCBAB8E769}" type="presParOf" srcId="{CA04C0AC-E313-42CA-B0E9-1F2AD94D2FFD}" destId="{F3D4E27D-B958-4F5E-9DB1-DFB684C019EB}" srcOrd="10" destOrd="0" presId="urn:microsoft.com/office/officeart/2008/layout/VerticalCurvedList"/>
    <dgm:cxn modelId="{FF5B2F48-EDC0-4E4F-8ED4-40B74ADEF6B6}" type="presParOf" srcId="{F3D4E27D-B958-4F5E-9DB1-DFB684C019EB}" destId="{A96D7EF1-65D3-440D-B078-85553703D44E}" srcOrd="0" destOrd="0" presId="urn:microsoft.com/office/officeart/2008/layout/VerticalCurvedList"/>
    <dgm:cxn modelId="{EC18116B-5ABD-4597-898E-341F63BE3F70}" type="presParOf" srcId="{CA04C0AC-E313-42CA-B0E9-1F2AD94D2FFD}" destId="{6BC00C22-8DFC-493F-8DED-FD0CE27E44E9}" srcOrd="11" destOrd="0" presId="urn:microsoft.com/office/officeart/2008/layout/VerticalCurvedList"/>
    <dgm:cxn modelId="{47958332-0DC9-4137-8D4F-EF1F6FCF8C24}" type="presParOf" srcId="{CA04C0AC-E313-42CA-B0E9-1F2AD94D2FFD}" destId="{6227A17A-58F5-4F78-AE00-EB524E378C76}" srcOrd="12" destOrd="0" presId="urn:microsoft.com/office/officeart/2008/layout/VerticalCurvedList"/>
    <dgm:cxn modelId="{52C08ED4-8AA1-47F2-B395-6E94DF70A0EA}" type="presParOf" srcId="{6227A17A-58F5-4F78-AE00-EB524E378C76}" destId="{16AA8256-1751-47CD-B715-7B452C45FBC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FA736-A599-4FB6-857D-0E21315AC17F}">
      <dsp:nvSpPr>
        <dsp:cNvPr id="0" name=""/>
        <dsp:cNvSpPr/>
      </dsp:nvSpPr>
      <dsp:spPr>
        <a:xfrm>
          <a:off x="-7192511" y="-1099524"/>
          <a:ext cx="8560236" cy="8560236"/>
        </a:xfrm>
        <a:prstGeom prst="blockArc">
          <a:avLst>
            <a:gd name="adj1" fmla="val 18900000"/>
            <a:gd name="adj2" fmla="val 2700000"/>
            <a:gd name="adj3" fmla="val 252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D1C092-A34B-4578-9DEC-E78C2C4C602B}">
      <dsp:nvSpPr>
        <dsp:cNvPr id="0" name=""/>
        <dsp:cNvSpPr/>
      </dsp:nvSpPr>
      <dsp:spPr>
        <a:xfrm>
          <a:off x="509213" y="334980"/>
          <a:ext cx="9252444" cy="66970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1579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0" kern="1200" smtClean="0">
              <a:latin typeface="Century Gothic" panose="020B0502020202020204" pitchFamily="34" charset="0"/>
            </a:rPr>
            <a:t>Dilucidar a otros procesos frente a los requerimientos para la prestación del servicio, evitando así errores.</a:t>
          </a:r>
          <a:endParaRPr lang="es-ES" sz="1800" b="1" i="0" kern="1200">
            <a:latin typeface="Century Gothic" panose="020B0502020202020204" pitchFamily="34" charset="0"/>
          </a:endParaRPr>
        </a:p>
      </dsp:txBody>
      <dsp:txXfrm>
        <a:off x="509213" y="334980"/>
        <a:ext cx="9252444" cy="669705"/>
      </dsp:txXfrm>
    </dsp:sp>
    <dsp:sp modelId="{83E8EF31-22ED-4E62-996D-EC3FC5CC25D3}">
      <dsp:nvSpPr>
        <dsp:cNvPr id="0" name=""/>
        <dsp:cNvSpPr/>
      </dsp:nvSpPr>
      <dsp:spPr>
        <a:xfrm>
          <a:off x="90646" y="251266"/>
          <a:ext cx="837132" cy="83713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CBE78B6-DA5C-4E70-858F-B18FF79A40C7}">
      <dsp:nvSpPr>
        <dsp:cNvPr id="0" name=""/>
        <dsp:cNvSpPr/>
      </dsp:nvSpPr>
      <dsp:spPr>
        <a:xfrm>
          <a:off x="1060091" y="1339411"/>
          <a:ext cx="8701566" cy="669705"/>
        </a:xfrm>
        <a:prstGeom prst="rect">
          <a:avLst/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1579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smtClean="0">
              <a:latin typeface="Century Gothic" panose="020B0502020202020204" pitchFamily="34" charset="0"/>
            </a:rPr>
            <a:t>La utilización eficiente de los recursos, pues los costos del proceso productivo suelen ser los más altos.</a:t>
          </a:r>
          <a:endParaRPr lang="es-ES" sz="1800" b="1" kern="1200">
            <a:latin typeface="Century Gothic" panose="020B0502020202020204" pitchFamily="34" charset="0"/>
          </a:endParaRPr>
        </a:p>
      </dsp:txBody>
      <dsp:txXfrm>
        <a:off x="1060091" y="1339411"/>
        <a:ext cx="8701566" cy="669705"/>
      </dsp:txXfrm>
    </dsp:sp>
    <dsp:sp modelId="{5638FD6E-DBB0-4D30-840B-D7DBFA525F96}">
      <dsp:nvSpPr>
        <dsp:cNvPr id="0" name=""/>
        <dsp:cNvSpPr/>
      </dsp:nvSpPr>
      <dsp:spPr>
        <a:xfrm>
          <a:off x="641525" y="1255698"/>
          <a:ext cx="837132" cy="83713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2079139"/>
              <a:satOff val="-9594"/>
              <a:lumOff val="35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40D6657-8E80-4EF6-BE03-3084F6419C68}">
      <dsp:nvSpPr>
        <dsp:cNvPr id="0" name=""/>
        <dsp:cNvSpPr/>
      </dsp:nvSpPr>
      <dsp:spPr>
        <a:xfrm>
          <a:off x="1311995" y="2343843"/>
          <a:ext cx="8449663" cy="669705"/>
        </a:xfrm>
        <a:prstGeom prst="rect">
          <a:avLst/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1579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smtClean="0">
              <a:latin typeface="Century Gothic" panose="020B0502020202020204" pitchFamily="34" charset="0"/>
            </a:rPr>
            <a:t>El posicionamiento en el mercado por elaborar productos de calidad, buen servicio etc.</a:t>
          </a:r>
          <a:endParaRPr lang="es-ES" sz="1800" b="1" kern="1200">
            <a:latin typeface="Century Gothic" panose="020B0502020202020204" pitchFamily="34" charset="0"/>
          </a:endParaRPr>
        </a:p>
      </dsp:txBody>
      <dsp:txXfrm>
        <a:off x="1311995" y="2343843"/>
        <a:ext cx="8449663" cy="669705"/>
      </dsp:txXfrm>
    </dsp:sp>
    <dsp:sp modelId="{84528F3D-5D6C-4EC4-8EEC-C578B7CD9F72}">
      <dsp:nvSpPr>
        <dsp:cNvPr id="0" name=""/>
        <dsp:cNvSpPr/>
      </dsp:nvSpPr>
      <dsp:spPr>
        <a:xfrm>
          <a:off x="893428" y="2260130"/>
          <a:ext cx="837132" cy="83713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4158277"/>
              <a:satOff val="-19187"/>
              <a:lumOff val="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BC472AA-8498-41BA-A5A7-365537F3A42B}">
      <dsp:nvSpPr>
        <dsp:cNvPr id="0" name=""/>
        <dsp:cNvSpPr/>
      </dsp:nvSpPr>
      <dsp:spPr>
        <a:xfrm>
          <a:off x="1311995" y="3347638"/>
          <a:ext cx="8449663" cy="669705"/>
        </a:xfrm>
        <a:prstGeom prst="rect">
          <a:avLst/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1579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smtClean="0">
              <a:latin typeface="Century Gothic" panose="020B0502020202020204" pitchFamily="34" charset="0"/>
            </a:rPr>
            <a:t>Aumentar la productividad de la empresa, tiempos de respuesta, tiempos muertos etc.</a:t>
          </a:r>
          <a:endParaRPr lang="es-ES" sz="1800" b="1" kern="1200">
            <a:latin typeface="Century Gothic" panose="020B0502020202020204" pitchFamily="34" charset="0"/>
          </a:endParaRPr>
        </a:p>
      </dsp:txBody>
      <dsp:txXfrm>
        <a:off x="1311995" y="3347638"/>
        <a:ext cx="8449663" cy="669705"/>
      </dsp:txXfrm>
    </dsp:sp>
    <dsp:sp modelId="{42FC5CC6-ABE3-4C4D-A024-5311FBD1391D}">
      <dsp:nvSpPr>
        <dsp:cNvPr id="0" name=""/>
        <dsp:cNvSpPr/>
      </dsp:nvSpPr>
      <dsp:spPr>
        <a:xfrm>
          <a:off x="893428" y="3263925"/>
          <a:ext cx="837132" cy="83713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6237415"/>
              <a:satOff val="-28781"/>
              <a:lumOff val="105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F401F10-3548-4A37-B719-28731B166307}">
      <dsp:nvSpPr>
        <dsp:cNvPr id="0" name=""/>
        <dsp:cNvSpPr/>
      </dsp:nvSpPr>
      <dsp:spPr>
        <a:xfrm>
          <a:off x="1060091" y="4352070"/>
          <a:ext cx="8701566" cy="669705"/>
        </a:xfrm>
        <a:prstGeom prst="rect">
          <a:avLst/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1579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smtClean="0">
              <a:latin typeface="Century Gothic" panose="020B0502020202020204" pitchFamily="34" charset="0"/>
            </a:rPr>
            <a:t>Adaptación al cambio, respuestas rápidas a posibles contigencias que se puedan presentar en la ejecución.</a:t>
          </a:r>
          <a:endParaRPr lang="es-ES" sz="1800" b="1" kern="1200">
            <a:latin typeface="Century Gothic" panose="020B0502020202020204" pitchFamily="34" charset="0"/>
          </a:endParaRPr>
        </a:p>
      </dsp:txBody>
      <dsp:txXfrm>
        <a:off x="1060091" y="4352070"/>
        <a:ext cx="8701566" cy="669705"/>
      </dsp:txXfrm>
    </dsp:sp>
    <dsp:sp modelId="{A96D7EF1-65D3-440D-B078-85553703D44E}">
      <dsp:nvSpPr>
        <dsp:cNvPr id="0" name=""/>
        <dsp:cNvSpPr/>
      </dsp:nvSpPr>
      <dsp:spPr>
        <a:xfrm>
          <a:off x="641525" y="4268357"/>
          <a:ext cx="837132" cy="83713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8316554"/>
              <a:satOff val="-38374"/>
              <a:lumOff val="141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BC00C22-8DFC-493F-8DED-FD0CE27E44E9}">
      <dsp:nvSpPr>
        <dsp:cNvPr id="0" name=""/>
        <dsp:cNvSpPr/>
      </dsp:nvSpPr>
      <dsp:spPr>
        <a:xfrm>
          <a:off x="509213" y="5356501"/>
          <a:ext cx="9252444" cy="669705"/>
        </a:xfrm>
        <a:prstGeom prst="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1579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smtClean="0">
              <a:latin typeface="Century Gothic" panose="020B0502020202020204" pitchFamily="34" charset="0"/>
            </a:rPr>
            <a:t>Ser la prinicipalmente fuente de información para la toma de decisiones en cuenta a la viabilidad de un proyecto.</a:t>
          </a:r>
          <a:endParaRPr lang="es-ES" sz="1800" b="1" kern="1200">
            <a:latin typeface="Century Gothic" panose="020B0502020202020204" pitchFamily="34" charset="0"/>
          </a:endParaRPr>
        </a:p>
      </dsp:txBody>
      <dsp:txXfrm>
        <a:off x="509213" y="5356501"/>
        <a:ext cx="9252444" cy="669705"/>
      </dsp:txXfrm>
    </dsp:sp>
    <dsp:sp modelId="{16AA8256-1751-47CD-B715-7B452C45FBCB}">
      <dsp:nvSpPr>
        <dsp:cNvPr id="0" name=""/>
        <dsp:cNvSpPr/>
      </dsp:nvSpPr>
      <dsp:spPr>
        <a:xfrm>
          <a:off x="90646" y="5272788"/>
          <a:ext cx="837132" cy="83713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3133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7376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464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683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1245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195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520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6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4094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8177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77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D9F29-2678-457F-9C91-7A6A1A58F55B}" type="datetimeFigureOut">
              <a:rPr lang="es-CO" smtClean="0"/>
              <a:t>9/10/2018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EC500-C5BE-4AE1-A7FB-B83355007B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5549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875865" y="162515"/>
            <a:ext cx="4269740" cy="504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CO" sz="2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CLAVES DE </a:t>
            </a:r>
            <a:r>
              <a:rPr lang="es-CO" sz="2800" b="1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ÉXITO</a:t>
            </a:r>
            <a:endParaRPr lang="es-CO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025751" y="2518465"/>
            <a:ext cx="2724150" cy="49530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COMUNICACIÓN CON EL CLIENTE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 descr="Resultado de imagen para comunicacion 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888" y="1101126"/>
            <a:ext cx="2047875" cy="130365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ector 6"/>
          <p:cNvSpPr/>
          <p:nvPr/>
        </p:nvSpPr>
        <p:spPr>
          <a:xfrm>
            <a:off x="1048871" y="876990"/>
            <a:ext cx="638175" cy="609600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2000" b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s-CO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433328" y="2518465"/>
            <a:ext cx="2724150" cy="49530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DETERMINACIÓN DE LOS REQUISITOS 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agen 8" descr="Resultado de imagen para requisitos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2940" y="1101126"/>
            <a:ext cx="1304925" cy="130492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onector 9"/>
          <p:cNvSpPr/>
          <p:nvPr/>
        </p:nvSpPr>
        <p:spPr>
          <a:xfrm>
            <a:off x="4504765" y="876990"/>
            <a:ext cx="638175" cy="609600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20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025752" y="4775909"/>
            <a:ext cx="2724150" cy="528002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SEGUIMIENTO DE LOS REQUISITOS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4433329" y="4775909"/>
            <a:ext cx="2724149" cy="495300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400" b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CONTROL DE LOS CAMBIOS DE LOS REQUISITOS</a:t>
            </a:r>
            <a:endParaRPr lang="es-CO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Imagen 12" descr="Resultado de imagen para cambios 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808" y="3171696"/>
            <a:ext cx="1447800" cy="144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n 13" descr="Resultado de imagen para SEGUIMIENTO 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865" y="3118549"/>
            <a:ext cx="1371600" cy="157162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Conector 14"/>
          <p:cNvSpPr/>
          <p:nvPr/>
        </p:nvSpPr>
        <p:spPr>
          <a:xfrm>
            <a:off x="1048871" y="3146289"/>
            <a:ext cx="638175" cy="609600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2000" b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s-CO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onector 15"/>
          <p:cNvSpPr/>
          <p:nvPr/>
        </p:nvSpPr>
        <p:spPr>
          <a:xfrm>
            <a:off x="4504765" y="3162985"/>
            <a:ext cx="638175" cy="609600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2000" b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es-CO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26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n 40" descr="Resultado de imagen para retroalimentacion pn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5" t="13263" r="14492" b="12538"/>
          <a:stretch/>
        </p:blipFill>
        <p:spPr bwMode="auto">
          <a:xfrm>
            <a:off x="5359185" y="4284652"/>
            <a:ext cx="1041615" cy="10808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5" name="Imagen 24" descr="Resultado de imagen para revisio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822" y="88208"/>
            <a:ext cx="1513941" cy="1402398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Rectángulo 25"/>
          <p:cNvSpPr/>
          <p:nvPr/>
        </p:nvSpPr>
        <p:spPr>
          <a:xfrm>
            <a:off x="1048871" y="1607946"/>
            <a:ext cx="2701030" cy="4953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CONTROL DE LA PRODUCCIÓN Y DE LA PRESTACIÓN DEL SERVICIO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Conector 26"/>
          <p:cNvSpPr/>
          <p:nvPr/>
        </p:nvSpPr>
        <p:spPr>
          <a:xfrm>
            <a:off x="1048871" y="110512"/>
            <a:ext cx="638175" cy="609600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2000" b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s-CO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4433328" y="1607946"/>
            <a:ext cx="2724151" cy="4953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400" b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IDENTIFICACIÓN Y TRAZABILIDAD</a:t>
            </a:r>
            <a:endParaRPr lang="es-CO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Conector 28"/>
          <p:cNvSpPr/>
          <p:nvPr/>
        </p:nvSpPr>
        <p:spPr>
          <a:xfrm>
            <a:off x="4504764" y="110510"/>
            <a:ext cx="638175" cy="609600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2000" b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lang="es-CO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" name="Imagen 29" descr="Resultado de imagen para IDENTIFICACION PRODUCTO pn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85" b="8365"/>
          <a:stretch/>
        </p:blipFill>
        <p:spPr bwMode="auto">
          <a:xfrm>
            <a:off x="5249785" y="218406"/>
            <a:ext cx="1485900" cy="12426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Imagen 30" descr="Resultado de imagen para POST VENTA Pn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15"/>
          <a:stretch/>
        </p:blipFill>
        <p:spPr bwMode="auto">
          <a:xfrm>
            <a:off x="5295685" y="2189175"/>
            <a:ext cx="1440000" cy="1260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2" name="Rectángulo 31"/>
          <p:cNvSpPr/>
          <p:nvPr/>
        </p:nvSpPr>
        <p:spPr>
          <a:xfrm>
            <a:off x="1048870" y="3627718"/>
            <a:ext cx="2701031" cy="49530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CO" sz="1400" b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PRESERVACIÓN DE LA PROPIEDAD DEL CLIENTE</a:t>
            </a:r>
            <a:endParaRPr lang="es-CO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Conector 32"/>
          <p:cNvSpPr/>
          <p:nvPr/>
        </p:nvSpPr>
        <p:spPr>
          <a:xfrm>
            <a:off x="1048870" y="2235139"/>
            <a:ext cx="638175" cy="609600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2000" b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endParaRPr lang="es-CO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onector 33"/>
          <p:cNvSpPr/>
          <p:nvPr/>
        </p:nvSpPr>
        <p:spPr>
          <a:xfrm>
            <a:off x="4504763" y="2235139"/>
            <a:ext cx="638175" cy="609600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2000" b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endParaRPr lang="es-CO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ángulo 34"/>
          <p:cNvSpPr/>
          <p:nvPr/>
        </p:nvSpPr>
        <p:spPr>
          <a:xfrm>
            <a:off x="4433328" y="3578850"/>
            <a:ext cx="2724151" cy="544167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SEGUIMIENTO </a:t>
            </a:r>
            <a:r>
              <a:rPr lang="es-CO" sz="14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POST-VENTA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6" name="Imagen 35" descr="Resultado de imagen para PRESERVACION 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188" y="2220586"/>
            <a:ext cx="1402715" cy="1358265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Rectángulo 36"/>
          <p:cNvSpPr/>
          <p:nvPr/>
        </p:nvSpPr>
        <p:spPr>
          <a:xfrm>
            <a:off x="1044029" y="5556053"/>
            <a:ext cx="2701031" cy="4953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400" b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CONTAR CON LOS RECURSOS NECESARIOS</a:t>
            </a:r>
            <a:endParaRPr lang="es-CO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ctángulo 37"/>
          <p:cNvSpPr/>
          <p:nvPr/>
        </p:nvSpPr>
        <p:spPr>
          <a:xfrm>
            <a:off x="4433327" y="5556054"/>
            <a:ext cx="2724151" cy="49529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CO" sz="1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RECIBIR LA RETROALIMENTACIÓN DEL </a:t>
            </a:r>
            <a:r>
              <a:rPr lang="es-CO" sz="14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CLIENTE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Conector 38"/>
          <p:cNvSpPr/>
          <p:nvPr/>
        </p:nvSpPr>
        <p:spPr>
          <a:xfrm>
            <a:off x="1048870" y="4238742"/>
            <a:ext cx="638175" cy="609600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20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Conector 39"/>
          <p:cNvSpPr/>
          <p:nvPr/>
        </p:nvSpPr>
        <p:spPr>
          <a:xfrm>
            <a:off x="4504763" y="4244387"/>
            <a:ext cx="638175" cy="609600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6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endParaRPr lang="es-CO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2" name="Imagen 41" descr="Resultado de imagen para LOGISTICA PNG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94" r="21194"/>
          <a:stretch/>
        </p:blipFill>
        <p:spPr bwMode="auto">
          <a:xfrm>
            <a:off x="1966594" y="4250386"/>
            <a:ext cx="1159510" cy="11747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5738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86" y="480636"/>
            <a:ext cx="6255038" cy="535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297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996" y="257918"/>
            <a:ext cx="6267231" cy="6127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82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198732770"/>
              </p:ext>
            </p:extLst>
          </p:nvPr>
        </p:nvGraphicFramePr>
        <p:xfrm>
          <a:off x="421248" y="241318"/>
          <a:ext cx="9852305" cy="6361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77768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167</Words>
  <Application>Microsoft Office PowerPoint</Application>
  <PresentationFormat>Panorámica</PresentationFormat>
  <Paragraphs>27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4</cp:revision>
  <dcterms:created xsi:type="dcterms:W3CDTF">2018-10-09T17:05:03Z</dcterms:created>
  <dcterms:modified xsi:type="dcterms:W3CDTF">2018-10-09T17:31:56Z</dcterms:modified>
</cp:coreProperties>
</file>